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25"/>
  </p:notesMasterIdLst>
  <p:handoutMasterIdLst>
    <p:handoutMasterId r:id="rId26"/>
  </p:handoutMasterIdLst>
  <p:sldIdLst>
    <p:sldId id="371" r:id="rId5"/>
    <p:sldId id="266" r:id="rId6"/>
    <p:sldId id="396" r:id="rId7"/>
    <p:sldId id="374" r:id="rId8"/>
    <p:sldId id="397" r:id="rId9"/>
    <p:sldId id="398" r:id="rId10"/>
    <p:sldId id="399" r:id="rId11"/>
    <p:sldId id="394" r:id="rId12"/>
    <p:sldId id="400" r:id="rId13"/>
    <p:sldId id="380" r:id="rId14"/>
    <p:sldId id="381" r:id="rId15"/>
    <p:sldId id="382" r:id="rId16"/>
    <p:sldId id="383" r:id="rId17"/>
    <p:sldId id="384" r:id="rId18"/>
    <p:sldId id="385" r:id="rId19"/>
    <p:sldId id="386" r:id="rId20"/>
    <p:sldId id="387" r:id="rId21"/>
    <p:sldId id="401" r:id="rId22"/>
    <p:sldId id="395" r:id="rId23"/>
    <p:sldId id="268" r:id="rId24"/>
  </p:sldIdLst>
  <p:sldSz cx="12192000" cy="6858000"/>
  <p:notesSz cx="6858000" cy="9144000"/>
  <p:defaultTextStyle>
    <a:defPPr>
      <a:defRPr lang="en-US"/>
    </a:defPPr>
    <a:lvl1pPr marL="0" algn="l" defTabSz="228594" rtl="0" eaLnBrk="1" latinLnBrk="0" hangingPunct="1">
      <a:defRPr sz="900" kern="1200">
        <a:solidFill>
          <a:schemeClr val="tx1"/>
        </a:solidFill>
        <a:latin typeface="+mn-lt"/>
        <a:ea typeface="+mn-ea"/>
        <a:cs typeface="+mn-cs"/>
      </a:defRPr>
    </a:lvl1pPr>
    <a:lvl2pPr marL="228594" algn="l" defTabSz="228594" rtl="0" eaLnBrk="1" latinLnBrk="0" hangingPunct="1">
      <a:defRPr sz="900" kern="1200">
        <a:solidFill>
          <a:schemeClr val="tx1"/>
        </a:solidFill>
        <a:latin typeface="+mn-lt"/>
        <a:ea typeface="+mn-ea"/>
        <a:cs typeface="+mn-cs"/>
      </a:defRPr>
    </a:lvl2pPr>
    <a:lvl3pPr marL="457189" algn="l" defTabSz="228594" rtl="0" eaLnBrk="1" latinLnBrk="0" hangingPunct="1">
      <a:defRPr sz="900" kern="1200">
        <a:solidFill>
          <a:schemeClr val="tx1"/>
        </a:solidFill>
        <a:latin typeface="+mn-lt"/>
        <a:ea typeface="+mn-ea"/>
        <a:cs typeface="+mn-cs"/>
      </a:defRPr>
    </a:lvl3pPr>
    <a:lvl4pPr marL="685783" algn="l" defTabSz="228594" rtl="0" eaLnBrk="1" latinLnBrk="0" hangingPunct="1">
      <a:defRPr sz="900" kern="1200">
        <a:solidFill>
          <a:schemeClr val="tx1"/>
        </a:solidFill>
        <a:latin typeface="+mn-lt"/>
        <a:ea typeface="+mn-ea"/>
        <a:cs typeface="+mn-cs"/>
      </a:defRPr>
    </a:lvl4pPr>
    <a:lvl5pPr marL="914377" algn="l" defTabSz="228594" rtl="0" eaLnBrk="1" latinLnBrk="0" hangingPunct="1">
      <a:defRPr sz="900" kern="1200">
        <a:solidFill>
          <a:schemeClr val="tx1"/>
        </a:solidFill>
        <a:latin typeface="+mn-lt"/>
        <a:ea typeface="+mn-ea"/>
        <a:cs typeface="+mn-cs"/>
      </a:defRPr>
    </a:lvl5pPr>
    <a:lvl6pPr marL="1142971" algn="l" defTabSz="228594" rtl="0" eaLnBrk="1" latinLnBrk="0" hangingPunct="1">
      <a:defRPr sz="900" kern="1200">
        <a:solidFill>
          <a:schemeClr val="tx1"/>
        </a:solidFill>
        <a:latin typeface="+mn-lt"/>
        <a:ea typeface="+mn-ea"/>
        <a:cs typeface="+mn-cs"/>
      </a:defRPr>
    </a:lvl6pPr>
    <a:lvl7pPr marL="1371566" algn="l" defTabSz="228594" rtl="0" eaLnBrk="1" latinLnBrk="0" hangingPunct="1">
      <a:defRPr sz="900" kern="1200">
        <a:solidFill>
          <a:schemeClr val="tx1"/>
        </a:solidFill>
        <a:latin typeface="+mn-lt"/>
        <a:ea typeface="+mn-ea"/>
        <a:cs typeface="+mn-cs"/>
      </a:defRPr>
    </a:lvl7pPr>
    <a:lvl8pPr marL="1600160" algn="l" defTabSz="228594" rtl="0" eaLnBrk="1" latinLnBrk="0" hangingPunct="1">
      <a:defRPr sz="900" kern="1200">
        <a:solidFill>
          <a:schemeClr val="tx1"/>
        </a:solidFill>
        <a:latin typeface="+mn-lt"/>
        <a:ea typeface="+mn-ea"/>
        <a:cs typeface="+mn-cs"/>
      </a:defRPr>
    </a:lvl8pPr>
    <a:lvl9pPr marL="1828754" algn="l" defTabSz="228594"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79"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kim Hedelin" initials="JH" lastIdx="33" clrIdx="0">
    <p:extLst>
      <p:ext uri="{19B8F6BF-5375-455C-9EA6-DF929625EA0E}">
        <p15:presenceInfo xmlns:p15="http://schemas.microsoft.com/office/powerpoint/2012/main" userId="S::joakim.hedelin@bufab.com::28c60d2d-56eb-4ce0-815d-fab9493f3522" providerId="AD"/>
      </p:ext>
    </p:extLst>
  </p:cmAuthor>
  <p:cmAuthor id="2" name="Doug Bolton" initials="DB" lastIdx="13" clrIdx="1">
    <p:extLst>
      <p:ext uri="{19B8F6BF-5375-455C-9EA6-DF929625EA0E}">
        <p15:presenceInfo xmlns:p15="http://schemas.microsoft.com/office/powerpoint/2012/main" userId="S::doug.bolton@zooma.se::e8c82182-5bfc-479d-a5cb-98b2c123cf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002E5F"/>
    <a:srgbClr val="DBDBDB"/>
    <a:srgbClr val="C5DCEE"/>
    <a:srgbClr val="E98A2D"/>
    <a:srgbClr val="2A8C47"/>
    <a:srgbClr val="3C89C7"/>
    <a:srgbClr val="A9B4B7"/>
    <a:srgbClr val="3F2307"/>
    <a:srgbClr val="653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9483AD-11CD-4B88-8964-B9FDE7DC789F}" v="15" dt="2021-11-24T07:36:13.348"/>
    <p1510:client id="{DF6ADBBB-95CF-4082-A68E-61E069A4AD34}" v="1" dt="2021-11-24T07:40:29.086"/>
    <p1510:client id="{F5AF349C-2A13-44FF-9F64-1190DD359812}" v="24" dt="2021-11-24T15:08:56.81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4"/>
    <p:restoredTop sz="94695"/>
  </p:normalViewPr>
  <p:slideViewPr>
    <p:cSldViewPr snapToGrid="0">
      <p:cViewPr>
        <p:scale>
          <a:sx n="51" d="100"/>
          <a:sy n="51" d="100"/>
        </p:scale>
        <p:origin x="2052" y="944"/>
      </p:cViewPr>
      <p:guideLst>
        <p:guide orient="horz" pos="279"/>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Bolton" userId="e8c82182-5bfc-479d-a5cb-98b2c123cfdb" providerId="ADAL" clId="{9E9483AD-11CD-4B88-8964-B9FDE7DC789F}"/>
    <pc:docChg chg="undo redo custSel addSld delSld modSld modMainMaster">
      <pc:chgData name="Doug Bolton" userId="e8c82182-5bfc-479d-a5cb-98b2c123cfdb" providerId="ADAL" clId="{9E9483AD-11CD-4B88-8964-B9FDE7DC789F}" dt="2021-11-24T07:36:45.088" v="198" actId="1589"/>
      <pc:docMkLst>
        <pc:docMk/>
      </pc:docMkLst>
      <pc:sldChg chg="addSp delSp modSp mod addCm delCm modCm">
        <pc:chgData name="Doug Bolton" userId="e8c82182-5bfc-479d-a5cb-98b2c123cfdb" providerId="ADAL" clId="{9E9483AD-11CD-4B88-8964-B9FDE7DC789F}" dt="2021-11-23T15:37:57.538" v="24" actId="1589"/>
        <pc:sldMkLst>
          <pc:docMk/>
          <pc:sldMk cId="3335181723" sldId="266"/>
        </pc:sldMkLst>
        <pc:spChg chg="mod">
          <ac:chgData name="Doug Bolton" userId="e8c82182-5bfc-479d-a5cb-98b2c123cfdb" providerId="ADAL" clId="{9E9483AD-11CD-4B88-8964-B9FDE7DC789F}" dt="2021-11-23T15:37:05.110" v="17" actId="20577"/>
          <ac:spMkLst>
            <pc:docMk/>
            <pc:sldMk cId="3335181723" sldId="266"/>
            <ac:spMk id="4" creationId="{F12730A3-32C3-47B7-9B10-68B31F9FD909}"/>
          </ac:spMkLst>
        </pc:spChg>
        <pc:spChg chg="mod">
          <ac:chgData name="Doug Bolton" userId="e8c82182-5bfc-479d-a5cb-98b2c123cfdb" providerId="ADAL" clId="{9E9483AD-11CD-4B88-8964-B9FDE7DC789F}" dt="2021-11-23T15:35:52.997" v="8" actId="14100"/>
          <ac:spMkLst>
            <pc:docMk/>
            <pc:sldMk cId="3335181723" sldId="266"/>
            <ac:spMk id="5" creationId="{F37B3C75-5081-4932-9252-9E25F255E4FB}"/>
          </ac:spMkLst>
        </pc:spChg>
        <pc:spChg chg="mod">
          <ac:chgData name="Doug Bolton" userId="e8c82182-5bfc-479d-a5cb-98b2c123cfdb" providerId="ADAL" clId="{9E9483AD-11CD-4B88-8964-B9FDE7DC789F}" dt="2021-11-23T15:37:39.146" v="21" actId="20577"/>
          <ac:spMkLst>
            <pc:docMk/>
            <pc:sldMk cId="3335181723" sldId="266"/>
            <ac:spMk id="7" creationId="{C5F7E08A-379D-4807-AD35-DB69110F010D}"/>
          </ac:spMkLst>
        </pc:spChg>
        <pc:spChg chg="add del mod">
          <ac:chgData name="Doug Bolton" userId="e8c82182-5bfc-479d-a5cb-98b2c123cfdb" providerId="ADAL" clId="{9E9483AD-11CD-4B88-8964-B9FDE7DC789F}" dt="2021-11-23T15:35:10.103" v="6" actId="478"/>
          <ac:spMkLst>
            <pc:docMk/>
            <pc:sldMk cId="3335181723" sldId="266"/>
            <ac:spMk id="10" creationId="{8ADBA661-BBF2-4F7B-8802-AAB354D8AFB0}"/>
          </ac:spMkLst>
        </pc:spChg>
        <pc:picChg chg="add del mod modCrop">
          <ac:chgData name="Doug Bolton" userId="e8c82182-5bfc-479d-a5cb-98b2c123cfdb" providerId="ADAL" clId="{9E9483AD-11CD-4B88-8964-B9FDE7DC789F}" dt="2021-11-23T15:35:10.103" v="6" actId="478"/>
          <ac:picMkLst>
            <pc:docMk/>
            <pc:sldMk cId="3335181723" sldId="266"/>
            <ac:picMk id="2" creationId="{2CBE5832-E5E3-4EAD-A0F2-E0CBF4679788}"/>
          </ac:picMkLst>
        </pc:picChg>
      </pc:sldChg>
      <pc:sldChg chg="addSp delSp modSp mod">
        <pc:chgData name="Doug Bolton" userId="e8c82182-5bfc-479d-a5cb-98b2c123cfdb" providerId="ADAL" clId="{9E9483AD-11CD-4B88-8964-B9FDE7DC789F}" dt="2021-11-24T07:36:06.043" v="192" actId="478"/>
        <pc:sldMkLst>
          <pc:docMk/>
          <pc:sldMk cId="2770338890" sldId="268"/>
        </pc:sldMkLst>
        <pc:spChg chg="add del mod">
          <ac:chgData name="Doug Bolton" userId="e8c82182-5bfc-479d-a5cb-98b2c123cfdb" providerId="ADAL" clId="{9E9483AD-11CD-4B88-8964-B9FDE7DC789F}" dt="2021-11-23T15:57:12.681" v="162" actId="478"/>
          <ac:spMkLst>
            <pc:docMk/>
            <pc:sldMk cId="2770338890" sldId="268"/>
            <ac:spMk id="3" creationId="{F1708CE1-6AEF-45C4-8B26-16AA31B41335}"/>
          </ac:spMkLst>
        </pc:spChg>
        <pc:spChg chg="add del mod">
          <ac:chgData name="Doug Bolton" userId="e8c82182-5bfc-479d-a5cb-98b2c123cfdb" providerId="ADAL" clId="{9E9483AD-11CD-4B88-8964-B9FDE7DC789F}" dt="2021-11-23T15:57:27.034" v="164" actId="931"/>
          <ac:spMkLst>
            <pc:docMk/>
            <pc:sldMk cId="2770338890" sldId="268"/>
            <ac:spMk id="9" creationId="{44C930C4-A70C-454F-919C-B7DFECFE5ED8}"/>
          </ac:spMkLst>
        </pc:spChg>
        <pc:picChg chg="add del mod">
          <ac:chgData name="Doug Bolton" userId="e8c82182-5bfc-479d-a5cb-98b2c123cfdb" providerId="ADAL" clId="{9E9483AD-11CD-4B88-8964-B9FDE7DC789F}" dt="2021-11-24T07:36:06.043" v="192" actId="478"/>
          <ac:picMkLst>
            <pc:docMk/>
            <pc:sldMk cId="2770338890" sldId="268"/>
            <ac:picMk id="7" creationId="{B9EA93DB-65FC-44BC-B41C-FA4067962B7F}"/>
          </ac:picMkLst>
        </pc:picChg>
        <pc:picChg chg="del">
          <ac:chgData name="Doug Bolton" userId="e8c82182-5bfc-479d-a5cb-98b2c123cfdb" providerId="ADAL" clId="{9E9483AD-11CD-4B88-8964-B9FDE7DC789F}" dt="2021-11-24T07:36:01.415" v="190" actId="478"/>
          <ac:picMkLst>
            <pc:docMk/>
            <pc:sldMk cId="2770338890" sldId="268"/>
            <ac:picMk id="8" creationId="{5AF7C4BE-48A6-5A47-A31E-2976FD457E73}"/>
          </ac:picMkLst>
        </pc:picChg>
        <pc:picChg chg="add mod ord modCrop">
          <ac:chgData name="Doug Bolton" userId="e8c82182-5bfc-479d-a5cb-98b2c123cfdb" providerId="ADAL" clId="{9E9483AD-11CD-4B88-8964-B9FDE7DC789F}" dt="2021-11-24T07:35:55.883" v="189" actId="14100"/>
          <ac:picMkLst>
            <pc:docMk/>
            <pc:sldMk cId="2770338890" sldId="268"/>
            <ac:picMk id="11" creationId="{D667EFF5-E46C-4BB8-800B-B29C8E91A734}"/>
          </ac:picMkLst>
        </pc:picChg>
        <pc:picChg chg="add del">
          <ac:chgData name="Doug Bolton" userId="e8c82182-5bfc-479d-a5cb-98b2c123cfdb" providerId="ADAL" clId="{9E9483AD-11CD-4B88-8964-B9FDE7DC789F}" dt="2021-11-23T15:57:13.899" v="163" actId="478"/>
          <ac:picMkLst>
            <pc:docMk/>
            <pc:sldMk cId="2770338890" sldId="268"/>
            <ac:picMk id="16" creationId="{C0CE8E75-90D8-41FC-A236-E0ECAE866499}"/>
          </ac:picMkLst>
        </pc:picChg>
      </pc:sldChg>
      <pc:sldChg chg="add del addCm delCm">
        <pc:chgData name="Doug Bolton" userId="e8c82182-5bfc-479d-a5cb-98b2c123cfdb" providerId="ADAL" clId="{9E9483AD-11CD-4B88-8964-B9FDE7DC789F}" dt="2021-11-24T07:36:45.088" v="198" actId="1589"/>
        <pc:sldMkLst>
          <pc:docMk/>
          <pc:sldMk cId="1717257460" sldId="371"/>
        </pc:sldMkLst>
      </pc:sldChg>
      <pc:sldChg chg="modCm">
        <pc:chgData name="Doug Bolton" userId="e8c82182-5bfc-479d-a5cb-98b2c123cfdb" providerId="ADAL" clId="{9E9483AD-11CD-4B88-8964-B9FDE7DC789F}" dt="2021-11-23T15:38:32.106" v="26" actId="5900"/>
        <pc:sldMkLst>
          <pc:docMk/>
          <pc:sldMk cId="1181514131" sldId="374"/>
        </pc:sldMkLst>
      </pc:sldChg>
      <pc:sldChg chg="modSp mod addCm modCm">
        <pc:chgData name="Doug Bolton" userId="e8c82182-5bfc-479d-a5cb-98b2c123cfdb" providerId="ADAL" clId="{9E9483AD-11CD-4B88-8964-B9FDE7DC789F}" dt="2021-11-23T15:45:44.500" v="79" actId="1589"/>
        <pc:sldMkLst>
          <pc:docMk/>
          <pc:sldMk cId="2319669880" sldId="381"/>
        </pc:sldMkLst>
        <pc:spChg chg="mod">
          <ac:chgData name="Doug Bolton" userId="e8c82182-5bfc-479d-a5cb-98b2c123cfdb" providerId="ADAL" clId="{9E9483AD-11CD-4B88-8964-B9FDE7DC789F}" dt="2021-11-23T15:45:39.989" v="78" actId="20577"/>
          <ac:spMkLst>
            <pc:docMk/>
            <pc:sldMk cId="2319669880" sldId="381"/>
            <ac:spMk id="11" creationId="{AD06812B-A4B4-AC47-8C53-40DF4D40C6DD}"/>
          </ac:spMkLst>
        </pc:spChg>
      </pc:sldChg>
      <pc:sldChg chg="modSp mod addCm modCm">
        <pc:chgData name="Doug Bolton" userId="e8c82182-5bfc-479d-a5cb-98b2c123cfdb" providerId="ADAL" clId="{9E9483AD-11CD-4B88-8964-B9FDE7DC789F}" dt="2021-11-23T15:46:15.758" v="85" actId="1589"/>
        <pc:sldMkLst>
          <pc:docMk/>
          <pc:sldMk cId="3071909379" sldId="384"/>
        </pc:sldMkLst>
        <pc:spChg chg="mod">
          <ac:chgData name="Doug Bolton" userId="e8c82182-5bfc-479d-a5cb-98b2c123cfdb" providerId="ADAL" clId="{9E9483AD-11CD-4B88-8964-B9FDE7DC789F}" dt="2021-11-23T15:46:07.659" v="84" actId="20577"/>
          <ac:spMkLst>
            <pc:docMk/>
            <pc:sldMk cId="3071909379" sldId="384"/>
            <ac:spMk id="9" creationId="{87BEC935-9E7E-0B40-9BB5-592C11B963F2}"/>
          </ac:spMkLst>
        </pc:spChg>
      </pc:sldChg>
      <pc:sldChg chg="modSp mod addCm">
        <pc:chgData name="Doug Bolton" userId="e8c82182-5bfc-479d-a5cb-98b2c123cfdb" providerId="ADAL" clId="{9E9483AD-11CD-4B88-8964-B9FDE7DC789F}" dt="2021-11-23T15:47:39.543" v="150" actId="1589"/>
        <pc:sldMkLst>
          <pc:docMk/>
          <pc:sldMk cId="1585007838" sldId="386"/>
        </pc:sldMkLst>
        <pc:spChg chg="mod">
          <ac:chgData name="Doug Bolton" userId="e8c82182-5bfc-479d-a5cb-98b2c123cfdb" providerId="ADAL" clId="{9E9483AD-11CD-4B88-8964-B9FDE7DC789F}" dt="2021-11-23T15:47:36.238" v="149" actId="20577"/>
          <ac:spMkLst>
            <pc:docMk/>
            <pc:sldMk cId="1585007838" sldId="386"/>
            <ac:spMk id="9" creationId="{7A4F145B-96D4-7E4B-A7E2-7D8E56E87DF8}"/>
          </ac:spMkLst>
        </pc:spChg>
      </pc:sldChg>
      <pc:sldChg chg="modSp mod addCm modCm">
        <pc:chgData name="Doug Bolton" userId="e8c82182-5bfc-479d-a5cb-98b2c123cfdb" providerId="ADAL" clId="{9E9483AD-11CD-4B88-8964-B9FDE7DC789F}" dt="2021-11-23T15:48:42.954" v="153" actId="1589"/>
        <pc:sldMkLst>
          <pc:docMk/>
          <pc:sldMk cId="2702539001" sldId="387"/>
        </pc:sldMkLst>
        <pc:spChg chg="mod">
          <ac:chgData name="Doug Bolton" userId="e8c82182-5bfc-479d-a5cb-98b2c123cfdb" providerId="ADAL" clId="{9E9483AD-11CD-4B88-8964-B9FDE7DC789F}" dt="2021-11-23T15:48:34.972" v="152" actId="6549"/>
          <ac:spMkLst>
            <pc:docMk/>
            <pc:sldMk cId="2702539001" sldId="387"/>
            <ac:spMk id="9" creationId="{CAA45EBC-EDBC-F44E-B703-07FA3B09E8D8}"/>
          </ac:spMkLst>
        </pc:spChg>
      </pc:sldChg>
      <pc:sldChg chg="modSp mod addCm modCm">
        <pc:chgData name="Doug Bolton" userId="e8c82182-5bfc-479d-a5cb-98b2c123cfdb" providerId="ADAL" clId="{9E9483AD-11CD-4B88-8964-B9FDE7DC789F}" dt="2021-11-23T15:45:17.395" v="76" actId="20577"/>
        <pc:sldMkLst>
          <pc:docMk/>
          <pc:sldMk cId="1723065982" sldId="394"/>
        </pc:sldMkLst>
        <pc:spChg chg="mod">
          <ac:chgData name="Doug Bolton" userId="e8c82182-5bfc-479d-a5cb-98b2c123cfdb" providerId="ADAL" clId="{9E9483AD-11CD-4B88-8964-B9FDE7DC789F}" dt="2021-11-23T15:44:55.753" v="68" actId="20577"/>
          <ac:spMkLst>
            <pc:docMk/>
            <pc:sldMk cId="1723065982" sldId="394"/>
            <ac:spMk id="3" creationId="{8212DD85-17E2-4C17-977E-1C90DEAF1BF0}"/>
          </ac:spMkLst>
        </pc:spChg>
        <pc:spChg chg="mod">
          <ac:chgData name="Doug Bolton" userId="e8c82182-5bfc-479d-a5cb-98b2c123cfdb" providerId="ADAL" clId="{9E9483AD-11CD-4B88-8964-B9FDE7DC789F}" dt="2021-11-23T15:45:02.264" v="72" actId="6549"/>
          <ac:spMkLst>
            <pc:docMk/>
            <pc:sldMk cId="1723065982" sldId="394"/>
            <ac:spMk id="7" creationId="{492D2B21-58EF-4256-A185-4FA871E1E58C}"/>
          </ac:spMkLst>
        </pc:spChg>
        <pc:spChg chg="mod">
          <ac:chgData name="Doug Bolton" userId="e8c82182-5bfc-479d-a5cb-98b2c123cfdb" providerId="ADAL" clId="{9E9483AD-11CD-4B88-8964-B9FDE7DC789F}" dt="2021-11-23T15:45:17.395" v="76" actId="20577"/>
          <ac:spMkLst>
            <pc:docMk/>
            <pc:sldMk cId="1723065982" sldId="394"/>
            <ac:spMk id="8" creationId="{2BB21FEC-C4CC-42F9-8548-DC2BE7553E03}"/>
          </ac:spMkLst>
        </pc:spChg>
      </pc:sldChg>
      <pc:sldChg chg="addSp delSp modSp mod">
        <pc:chgData name="Doug Bolton" userId="e8c82182-5bfc-479d-a5cb-98b2c123cfdb" providerId="ADAL" clId="{9E9483AD-11CD-4B88-8964-B9FDE7DC789F}" dt="2021-11-23T16:01:31.031" v="182" actId="732"/>
        <pc:sldMkLst>
          <pc:docMk/>
          <pc:sldMk cId="216189319" sldId="396"/>
        </pc:sldMkLst>
        <pc:picChg chg="add mod ord modCrop">
          <ac:chgData name="Doug Bolton" userId="e8c82182-5bfc-479d-a5cb-98b2c123cfdb" providerId="ADAL" clId="{9E9483AD-11CD-4B88-8964-B9FDE7DC789F}" dt="2021-11-23T16:01:31.031" v="182" actId="732"/>
          <ac:picMkLst>
            <pc:docMk/>
            <pc:sldMk cId="216189319" sldId="396"/>
            <ac:picMk id="3" creationId="{24F73A98-E06B-457B-A0E7-703E9908699C}"/>
          </ac:picMkLst>
        </pc:picChg>
        <pc:picChg chg="del">
          <ac:chgData name="Doug Bolton" userId="e8c82182-5bfc-479d-a5cb-98b2c123cfdb" providerId="ADAL" clId="{9E9483AD-11CD-4B88-8964-B9FDE7DC789F}" dt="2021-11-23T15:59:52.927" v="175" actId="478"/>
          <ac:picMkLst>
            <pc:docMk/>
            <pc:sldMk cId="216189319" sldId="396"/>
            <ac:picMk id="14" creationId="{76350C01-B638-2748-81C2-C10DC2B4C326}"/>
          </ac:picMkLst>
        </pc:picChg>
      </pc:sldChg>
      <pc:sldChg chg="addSp delSp modSp mod addCm">
        <pc:chgData name="Doug Bolton" userId="e8c82182-5bfc-479d-a5cb-98b2c123cfdb" providerId="ADAL" clId="{9E9483AD-11CD-4B88-8964-B9FDE7DC789F}" dt="2021-11-23T15:44:32.909" v="52" actId="1589"/>
        <pc:sldMkLst>
          <pc:docMk/>
          <pc:sldMk cId="3831523206" sldId="399"/>
        </pc:sldMkLst>
        <pc:picChg chg="add del">
          <ac:chgData name="Doug Bolton" userId="e8c82182-5bfc-479d-a5cb-98b2c123cfdb" providerId="ADAL" clId="{9E9483AD-11CD-4B88-8964-B9FDE7DC789F}" dt="2021-11-23T15:42:58.185" v="38" actId="478"/>
          <ac:picMkLst>
            <pc:docMk/>
            <pc:sldMk cId="3831523206" sldId="399"/>
            <ac:picMk id="4" creationId="{1FBE55C5-D9FC-864D-98D0-D59730202F65}"/>
          </ac:picMkLst>
        </pc:picChg>
        <pc:picChg chg="add del mod modCrop">
          <ac:chgData name="Doug Bolton" userId="e8c82182-5bfc-479d-a5cb-98b2c123cfdb" providerId="ADAL" clId="{9E9483AD-11CD-4B88-8964-B9FDE7DC789F}" dt="2021-11-23T15:44:00.627" v="51" actId="18131"/>
          <ac:picMkLst>
            <pc:docMk/>
            <pc:sldMk cId="3831523206" sldId="399"/>
            <ac:picMk id="5" creationId="{03266842-365C-4598-8438-E7F0B3EE2586}"/>
          </ac:picMkLst>
        </pc:picChg>
      </pc:sldChg>
      <pc:sldChg chg="addSp delSp modSp mod">
        <pc:chgData name="Doug Bolton" userId="e8c82182-5bfc-479d-a5cb-98b2c123cfdb" providerId="ADAL" clId="{9E9483AD-11CD-4B88-8964-B9FDE7DC789F}" dt="2021-11-23T15:56:28.977" v="160" actId="732"/>
        <pc:sldMkLst>
          <pc:docMk/>
          <pc:sldMk cId="2197320079" sldId="401"/>
        </pc:sldMkLst>
        <pc:picChg chg="del">
          <ac:chgData name="Doug Bolton" userId="e8c82182-5bfc-479d-a5cb-98b2c123cfdb" providerId="ADAL" clId="{9E9483AD-11CD-4B88-8964-B9FDE7DC789F}" dt="2021-11-23T15:56:06.323" v="154" actId="478"/>
          <ac:picMkLst>
            <pc:docMk/>
            <pc:sldMk cId="2197320079" sldId="401"/>
            <ac:picMk id="4" creationId="{337242B0-BFAA-8641-8939-CB497F5EBF6A}"/>
          </ac:picMkLst>
        </pc:picChg>
        <pc:picChg chg="add mod modCrop">
          <ac:chgData name="Doug Bolton" userId="e8c82182-5bfc-479d-a5cb-98b2c123cfdb" providerId="ADAL" clId="{9E9483AD-11CD-4B88-8964-B9FDE7DC789F}" dt="2021-11-23T15:56:28.977" v="160" actId="732"/>
          <ac:picMkLst>
            <pc:docMk/>
            <pc:sldMk cId="2197320079" sldId="401"/>
            <ac:picMk id="5" creationId="{084204C0-DA6B-421E-A64E-B3A4A95F56F4}"/>
          </ac:picMkLst>
        </pc:picChg>
      </pc:sldChg>
      <pc:sldMasterChg chg="modSldLayout">
        <pc:chgData name="Doug Bolton" userId="e8c82182-5bfc-479d-a5cb-98b2c123cfdb" providerId="ADAL" clId="{9E9483AD-11CD-4B88-8964-B9FDE7DC789F}" dt="2021-11-24T07:36:13.348" v="193"/>
        <pc:sldMasterMkLst>
          <pc:docMk/>
          <pc:sldMasterMk cId="2717603809" sldId="2147483883"/>
        </pc:sldMasterMkLst>
        <pc:sldLayoutChg chg="addSp modSp mod">
          <pc:chgData name="Doug Bolton" userId="e8c82182-5bfc-479d-a5cb-98b2c123cfdb" providerId="ADAL" clId="{9E9483AD-11CD-4B88-8964-B9FDE7DC789F}" dt="2021-11-24T07:35:14.811" v="188" actId="1076"/>
          <pc:sldLayoutMkLst>
            <pc:docMk/>
            <pc:sldMasterMk cId="2717603809" sldId="2147483883"/>
            <pc:sldLayoutMk cId="3189552400" sldId="2147483884"/>
          </pc:sldLayoutMkLst>
          <pc:picChg chg="add mod">
            <ac:chgData name="Doug Bolton" userId="e8c82182-5bfc-479d-a5cb-98b2c123cfdb" providerId="ADAL" clId="{9E9483AD-11CD-4B88-8964-B9FDE7DC789F}" dt="2021-11-24T07:35:14.811" v="188" actId="1076"/>
            <ac:picMkLst>
              <pc:docMk/>
              <pc:sldMasterMk cId="2717603809" sldId="2147483883"/>
              <pc:sldLayoutMk cId="3189552400" sldId="2147483884"/>
              <ac:picMk id="4" creationId="{E9F69D76-9903-46D7-9CC7-E650AFB4612E}"/>
            </ac:picMkLst>
          </pc:picChg>
        </pc:sldLayoutChg>
        <pc:sldLayoutChg chg="addSp modSp">
          <pc:chgData name="Doug Bolton" userId="e8c82182-5bfc-479d-a5cb-98b2c123cfdb" providerId="ADAL" clId="{9E9483AD-11CD-4B88-8964-B9FDE7DC789F}" dt="2021-11-24T07:36:13.348" v="193"/>
          <pc:sldLayoutMkLst>
            <pc:docMk/>
            <pc:sldMasterMk cId="2717603809" sldId="2147483883"/>
            <pc:sldLayoutMk cId="3438898538" sldId="2147483945"/>
          </pc:sldLayoutMkLst>
          <pc:picChg chg="add mod">
            <ac:chgData name="Doug Bolton" userId="e8c82182-5bfc-479d-a5cb-98b2c123cfdb" providerId="ADAL" clId="{9E9483AD-11CD-4B88-8964-B9FDE7DC789F}" dt="2021-11-24T07:36:13.348" v="193"/>
            <ac:picMkLst>
              <pc:docMk/>
              <pc:sldMasterMk cId="2717603809" sldId="2147483883"/>
              <pc:sldLayoutMk cId="3438898538" sldId="2147483945"/>
              <ac:picMk id="9" creationId="{FE52CBD5-139E-4099-B570-973E11602EDE}"/>
            </ac:picMkLst>
          </pc:picChg>
        </pc:sldLayoutChg>
      </pc:sldMasterChg>
    </pc:docChg>
  </pc:docChgLst>
  <pc:docChgLst>
    <pc:chgData name="Doug Bolton" userId="e8c82182-5bfc-479d-a5cb-98b2c123cfdb" providerId="ADAL" clId="{DF6ADBBB-95CF-4082-A68E-61E069A4AD34}"/>
    <pc:docChg chg="custSel modSld">
      <pc:chgData name="Doug Bolton" userId="e8c82182-5bfc-479d-a5cb-98b2c123cfdb" providerId="ADAL" clId="{DF6ADBBB-95CF-4082-A68E-61E069A4AD34}" dt="2021-11-24T07:40:37.798" v="25" actId="1592"/>
      <pc:docMkLst>
        <pc:docMk/>
      </pc:docMkLst>
      <pc:sldChg chg="delCm">
        <pc:chgData name="Doug Bolton" userId="e8c82182-5bfc-479d-a5cb-98b2c123cfdb" providerId="ADAL" clId="{DF6ADBBB-95CF-4082-A68E-61E069A4AD34}" dt="2021-11-24T07:39:29.917" v="7" actId="1592"/>
        <pc:sldMkLst>
          <pc:docMk/>
          <pc:sldMk cId="3335181723" sldId="266"/>
        </pc:sldMkLst>
      </pc:sldChg>
      <pc:sldChg chg="delCm">
        <pc:chgData name="Doug Bolton" userId="e8c82182-5bfc-479d-a5cb-98b2c123cfdb" providerId="ADAL" clId="{DF6ADBBB-95CF-4082-A68E-61E069A4AD34}" dt="2021-11-24T07:39:14.839" v="0" actId="1592"/>
        <pc:sldMkLst>
          <pc:docMk/>
          <pc:sldMk cId="1717257460" sldId="371"/>
        </pc:sldMkLst>
      </pc:sldChg>
      <pc:sldChg chg="delCm">
        <pc:chgData name="Doug Bolton" userId="e8c82182-5bfc-479d-a5cb-98b2c123cfdb" providerId="ADAL" clId="{DF6ADBBB-95CF-4082-A68E-61E069A4AD34}" dt="2021-11-24T07:39:41.608" v="11" actId="1592"/>
        <pc:sldMkLst>
          <pc:docMk/>
          <pc:sldMk cId="1181514131" sldId="374"/>
        </pc:sldMkLst>
      </pc:sldChg>
      <pc:sldChg chg="delCm">
        <pc:chgData name="Doug Bolton" userId="e8c82182-5bfc-479d-a5cb-98b2c123cfdb" providerId="ADAL" clId="{DF6ADBBB-95CF-4082-A68E-61E069A4AD34}" dt="2021-11-24T07:40:05.254" v="17" actId="1592"/>
        <pc:sldMkLst>
          <pc:docMk/>
          <pc:sldMk cId="2319669880" sldId="381"/>
        </pc:sldMkLst>
      </pc:sldChg>
      <pc:sldChg chg="delCm">
        <pc:chgData name="Doug Bolton" userId="e8c82182-5bfc-479d-a5cb-98b2c123cfdb" providerId="ADAL" clId="{DF6ADBBB-95CF-4082-A68E-61E069A4AD34}" dt="2021-11-24T07:40:15.090" v="18" actId="1592"/>
        <pc:sldMkLst>
          <pc:docMk/>
          <pc:sldMk cId="3071909379" sldId="384"/>
        </pc:sldMkLst>
      </pc:sldChg>
      <pc:sldChg chg="delCm">
        <pc:chgData name="Doug Bolton" userId="e8c82182-5bfc-479d-a5cb-98b2c123cfdb" providerId="ADAL" clId="{DF6ADBBB-95CF-4082-A68E-61E069A4AD34}" dt="2021-11-24T07:40:19.594" v="19" actId="1592"/>
        <pc:sldMkLst>
          <pc:docMk/>
          <pc:sldMk cId="3772612205" sldId="385"/>
        </pc:sldMkLst>
      </pc:sldChg>
      <pc:sldChg chg="delCm">
        <pc:chgData name="Doug Bolton" userId="e8c82182-5bfc-479d-a5cb-98b2c123cfdb" providerId="ADAL" clId="{DF6ADBBB-95CF-4082-A68E-61E069A4AD34}" dt="2021-11-24T07:40:23.767" v="20" actId="1592"/>
        <pc:sldMkLst>
          <pc:docMk/>
          <pc:sldMk cId="1585007838" sldId="386"/>
        </pc:sldMkLst>
      </pc:sldChg>
      <pc:sldChg chg="delCm modCm">
        <pc:chgData name="Doug Bolton" userId="e8c82182-5bfc-479d-a5cb-98b2c123cfdb" providerId="ADAL" clId="{DF6ADBBB-95CF-4082-A68E-61E069A4AD34}" dt="2021-11-24T07:40:30.911" v="23" actId="1592"/>
        <pc:sldMkLst>
          <pc:docMk/>
          <pc:sldMk cId="2702539001" sldId="387"/>
        </pc:sldMkLst>
      </pc:sldChg>
      <pc:sldChg chg="delCm">
        <pc:chgData name="Doug Bolton" userId="e8c82182-5bfc-479d-a5cb-98b2c123cfdb" providerId="ADAL" clId="{DF6ADBBB-95CF-4082-A68E-61E069A4AD34}" dt="2021-11-24T07:39:57.940" v="16" actId="1592"/>
        <pc:sldMkLst>
          <pc:docMk/>
          <pc:sldMk cId="1723065982" sldId="394"/>
        </pc:sldMkLst>
      </pc:sldChg>
      <pc:sldChg chg="delCm">
        <pc:chgData name="Doug Bolton" userId="e8c82182-5bfc-479d-a5cb-98b2c123cfdb" providerId="ADAL" clId="{DF6ADBBB-95CF-4082-A68E-61E069A4AD34}" dt="2021-11-24T07:40:37.798" v="25" actId="1592"/>
        <pc:sldMkLst>
          <pc:docMk/>
          <pc:sldMk cId="3050233805" sldId="395"/>
        </pc:sldMkLst>
      </pc:sldChg>
      <pc:sldChg chg="delCm">
        <pc:chgData name="Doug Bolton" userId="e8c82182-5bfc-479d-a5cb-98b2c123cfdb" providerId="ADAL" clId="{DF6ADBBB-95CF-4082-A68E-61E069A4AD34}" dt="2021-11-24T07:39:33.803" v="8" actId="1592"/>
        <pc:sldMkLst>
          <pc:docMk/>
          <pc:sldMk cId="216189319" sldId="396"/>
        </pc:sldMkLst>
      </pc:sldChg>
      <pc:sldChg chg="delCm">
        <pc:chgData name="Doug Bolton" userId="e8c82182-5bfc-479d-a5cb-98b2c123cfdb" providerId="ADAL" clId="{DF6ADBBB-95CF-4082-A68E-61E069A4AD34}" dt="2021-11-24T07:39:49.127" v="12" actId="1592"/>
        <pc:sldMkLst>
          <pc:docMk/>
          <pc:sldMk cId="3831523206" sldId="399"/>
        </pc:sldMkLst>
      </pc:sldChg>
    </pc:docChg>
  </pc:docChgLst>
  <pc:docChgLst>
    <pc:chgData name="Doug Bolton" userId="e8c82182-5bfc-479d-a5cb-98b2c123cfdb" providerId="ADAL" clId="{F5AF349C-2A13-44FF-9F64-1190DD359812}"/>
    <pc:docChg chg="undo custSel modSld modMainMaster">
      <pc:chgData name="Doug Bolton" userId="e8c82182-5bfc-479d-a5cb-98b2c123cfdb" providerId="ADAL" clId="{F5AF349C-2A13-44FF-9F64-1190DD359812}" dt="2021-11-24T15:08:47.637" v="120" actId="732"/>
      <pc:docMkLst>
        <pc:docMk/>
      </pc:docMkLst>
      <pc:sldChg chg="addSp delSp modSp mod">
        <pc:chgData name="Doug Bolton" userId="e8c82182-5bfc-479d-a5cb-98b2c123cfdb" providerId="ADAL" clId="{F5AF349C-2A13-44FF-9F64-1190DD359812}" dt="2021-11-24T14:58:25.617" v="73" actId="18131"/>
        <pc:sldMkLst>
          <pc:docMk/>
          <pc:sldMk cId="3335181723" sldId="266"/>
        </pc:sldMkLst>
        <pc:spChg chg="mod">
          <ac:chgData name="Doug Bolton" userId="e8c82182-5bfc-479d-a5cb-98b2c123cfdb" providerId="ADAL" clId="{F5AF349C-2A13-44FF-9F64-1190DD359812}" dt="2021-11-24T14:57:31.634" v="71" actId="14100"/>
          <ac:spMkLst>
            <pc:docMk/>
            <pc:sldMk cId="3335181723" sldId="266"/>
            <ac:spMk id="5" creationId="{F37B3C75-5081-4932-9252-9E25F255E4FB}"/>
          </ac:spMkLst>
        </pc:spChg>
        <pc:spChg chg="add del mod">
          <ac:chgData name="Doug Bolton" userId="e8c82182-5bfc-479d-a5cb-98b2c123cfdb" providerId="ADAL" clId="{F5AF349C-2A13-44FF-9F64-1190DD359812}" dt="2021-11-24T14:57:19.518" v="67" actId="931"/>
          <ac:spMkLst>
            <pc:docMk/>
            <pc:sldMk cId="3335181723" sldId="266"/>
            <ac:spMk id="10" creationId="{46984EA1-F212-41A3-9082-B6A52EFD4B39}"/>
          </ac:spMkLst>
        </pc:spChg>
        <pc:picChg chg="del mod">
          <ac:chgData name="Doug Bolton" userId="e8c82182-5bfc-479d-a5cb-98b2c123cfdb" providerId="ADAL" clId="{F5AF349C-2A13-44FF-9F64-1190DD359812}" dt="2021-11-24T14:57:06.866" v="66" actId="478"/>
          <ac:picMkLst>
            <pc:docMk/>
            <pc:sldMk cId="3335181723" sldId="266"/>
            <ac:picMk id="2" creationId="{2CBE5832-E5E3-4EAD-A0F2-E0CBF4679788}"/>
          </ac:picMkLst>
        </pc:picChg>
        <pc:picChg chg="add mod ord modCrop">
          <ac:chgData name="Doug Bolton" userId="e8c82182-5bfc-479d-a5cb-98b2c123cfdb" providerId="ADAL" clId="{F5AF349C-2A13-44FF-9F64-1190DD359812}" dt="2021-11-24T14:58:25.617" v="73" actId="18131"/>
          <ac:picMkLst>
            <pc:docMk/>
            <pc:sldMk cId="3335181723" sldId="266"/>
            <ac:picMk id="12" creationId="{3ACA1280-3D6F-48BD-B78C-3C1831BE5CB5}"/>
          </ac:picMkLst>
        </pc:picChg>
      </pc:sldChg>
      <pc:sldChg chg="addSp delSp modSp mod">
        <pc:chgData name="Doug Bolton" userId="e8c82182-5bfc-479d-a5cb-98b2c123cfdb" providerId="ADAL" clId="{F5AF349C-2A13-44FF-9F64-1190DD359812}" dt="2021-11-24T15:08:47.637" v="120" actId="732"/>
        <pc:sldMkLst>
          <pc:docMk/>
          <pc:sldMk cId="2770338890" sldId="268"/>
        </pc:sldMkLst>
        <pc:spChg chg="add del mod">
          <ac:chgData name="Doug Bolton" userId="e8c82182-5bfc-479d-a5cb-98b2c123cfdb" providerId="ADAL" clId="{F5AF349C-2A13-44FF-9F64-1190DD359812}" dt="2021-11-24T15:08:16.856" v="114" actId="931"/>
          <ac:spMkLst>
            <pc:docMk/>
            <pc:sldMk cId="2770338890" sldId="268"/>
            <ac:spMk id="3" creationId="{151000CB-516B-4B96-878C-A664DE03269C}"/>
          </ac:spMkLst>
        </pc:spChg>
        <pc:picChg chg="add mod ord modCrop">
          <ac:chgData name="Doug Bolton" userId="e8c82182-5bfc-479d-a5cb-98b2c123cfdb" providerId="ADAL" clId="{F5AF349C-2A13-44FF-9F64-1190DD359812}" dt="2021-11-24T15:08:47.637" v="120" actId="732"/>
          <ac:picMkLst>
            <pc:docMk/>
            <pc:sldMk cId="2770338890" sldId="268"/>
            <ac:picMk id="8" creationId="{18249064-BA43-4DEF-B6B9-ED4F8315B5BF}"/>
          </ac:picMkLst>
        </pc:picChg>
        <pc:picChg chg="del">
          <ac:chgData name="Doug Bolton" userId="e8c82182-5bfc-479d-a5cb-98b2c123cfdb" providerId="ADAL" clId="{F5AF349C-2A13-44FF-9F64-1190DD359812}" dt="2021-11-24T15:08:06.507" v="113" actId="478"/>
          <ac:picMkLst>
            <pc:docMk/>
            <pc:sldMk cId="2770338890" sldId="268"/>
            <ac:picMk id="11" creationId="{D667EFF5-E46C-4BB8-800B-B29C8E91A734}"/>
          </ac:picMkLst>
        </pc:picChg>
      </pc:sldChg>
      <pc:sldChg chg="addSp delSp modSp mod">
        <pc:chgData name="Doug Bolton" userId="e8c82182-5bfc-479d-a5cb-98b2c123cfdb" providerId="ADAL" clId="{F5AF349C-2A13-44FF-9F64-1190DD359812}" dt="2021-11-24T15:03:44.396" v="88" actId="18131"/>
        <pc:sldMkLst>
          <pc:docMk/>
          <pc:sldMk cId="1181514131" sldId="374"/>
        </pc:sldMkLst>
        <pc:spChg chg="add del mod">
          <ac:chgData name="Doug Bolton" userId="e8c82182-5bfc-479d-a5cb-98b2c123cfdb" providerId="ADAL" clId="{F5AF349C-2A13-44FF-9F64-1190DD359812}" dt="2021-11-24T15:02:51.176" v="83" actId="478"/>
          <ac:spMkLst>
            <pc:docMk/>
            <pc:sldMk cId="1181514131" sldId="374"/>
            <ac:spMk id="6" creationId="{492A6F0B-DDFC-4239-8EF8-D9B57D71BC90}"/>
          </ac:spMkLst>
        </pc:spChg>
        <pc:spChg chg="add del mod">
          <ac:chgData name="Doug Bolton" userId="e8c82182-5bfc-479d-a5cb-98b2c123cfdb" providerId="ADAL" clId="{F5AF349C-2A13-44FF-9F64-1190DD359812}" dt="2021-11-24T15:03:37.761" v="85" actId="931"/>
          <ac:spMkLst>
            <pc:docMk/>
            <pc:sldMk cId="1181514131" sldId="374"/>
            <ac:spMk id="9" creationId="{0B78B17F-15BA-437B-A053-53710C17EC78}"/>
          </ac:spMkLst>
        </pc:spChg>
        <pc:picChg chg="add del">
          <ac:chgData name="Doug Bolton" userId="e8c82182-5bfc-479d-a5cb-98b2c123cfdb" providerId="ADAL" clId="{F5AF349C-2A13-44FF-9F64-1190DD359812}" dt="2021-11-24T15:03:31.705" v="84" actId="478"/>
          <ac:picMkLst>
            <pc:docMk/>
            <pc:sldMk cId="1181514131" sldId="374"/>
            <ac:picMk id="7" creationId="{A97CA6A4-5C44-4D79-B954-617A024AB279}"/>
          </ac:picMkLst>
        </pc:picChg>
        <pc:picChg chg="add mod modCrop">
          <ac:chgData name="Doug Bolton" userId="e8c82182-5bfc-479d-a5cb-98b2c123cfdb" providerId="ADAL" clId="{F5AF349C-2A13-44FF-9F64-1190DD359812}" dt="2021-11-24T15:03:44.396" v="88" actId="18131"/>
          <ac:picMkLst>
            <pc:docMk/>
            <pc:sldMk cId="1181514131" sldId="374"/>
            <ac:picMk id="11" creationId="{7F03C8F0-763B-4F94-AB39-1EC8CAC0CBED}"/>
          </ac:picMkLst>
        </pc:picChg>
      </pc:sldChg>
      <pc:sldChg chg="addSp delSp modSp mod">
        <pc:chgData name="Doug Bolton" userId="e8c82182-5bfc-479d-a5cb-98b2c123cfdb" providerId="ADAL" clId="{F5AF349C-2A13-44FF-9F64-1190DD359812}" dt="2021-11-24T15:01:06.072" v="81" actId="18131"/>
        <pc:sldMkLst>
          <pc:docMk/>
          <pc:sldMk cId="216189319" sldId="396"/>
        </pc:sldMkLst>
        <pc:picChg chg="del mod">
          <ac:chgData name="Doug Bolton" userId="e8c82182-5bfc-479d-a5cb-98b2c123cfdb" providerId="ADAL" clId="{F5AF349C-2A13-44FF-9F64-1190DD359812}" dt="2021-11-24T15:00:37.652" v="77" actId="478"/>
          <ac:picMkLst>
            <pc:docMk/>
            <pc:sldMk cId="216189319" sldId="396"/>
            <ac:picMk id="3" creationId="{24F73A98-E06B-457B-A0E7-703E9908699C}"/>
          </ac:picMkLst>
        </pc:picChg>
        <pc:picChg chg="add mod modCrop">
          <ac:chgData name="Doug Bolton" userId="e8c82182-5bfc-479d-a5cb-98b2c123cfdb" providerId="ADAL" clId="{F5AF349C-2A13-44FF-9F64-1190DD359812}" dt="2021-11-24T15:01:06.072" v="81" actId="18131"/>
          <ac:picMkLst>
            <pc:docMk/>
            <pc:sldMk cId="216189319" sldId="396"/>
            <ac:picMk id="4" creationId="{061D0413-08A8-42AB-A39B-DAFA1D25F9CD}"/>
          </ac:picMkLst>
        </pc:picChg>
      </pc:sldChg>
      <pc:sldChg chg="addSp delSp modSp mod">
        <pc:chgData name="Doug Bolton" userId="e8c82182-5bfc-479d-a5cb-98b2c123cfdb" providerId="ADAL" clId="{F5AF349C-2A13-44FF-9F64-1190DD359812}" dt="2021-11-24T15:04:49.165" v="93" actId="18131"/>
        <pc:sldMkLst>
          <pc:docMk/>
          <pc:sldMk cId="3712260791" sldId="397"/>
        </pc:sldMkLst>
        <pc:spChg chg="add del mod">
          <ac:chgData name="Doug Bolton" userId="e8c82182-5bfc-479d-a5cb-98b2c123cfdb" providerId="ADAL" clId="{F5AF349C-2A13-44FF-9F64-1190DD359812}" dt="2021-11-24T15:04:40.903" v="90" actId="931"/>
          <ac:spMkLst>
            <pc:docMk/>
            <pc:sldMk cId="3712260791" sldId="397"/>
            <ac:spMk id="5" creationId="{0C910634-C270-431E-9818-46CB1BCF2DB8}"/>
          </ac:spMkLst>
        </pc:spChg>
        <pc:picChg chg="del">
          <ac:chgData name="Doug Bolton" userId="e8c82182-5bfc-479d-a5cb-98b2c123cfdb" providerId="ADAL" clId="{F5AF349C-2A13-44FF-9F64-1190DD359812}" dt="2021-11-24T15:04:34.484" v="89" actId="478"/>
          <ac:picMkLst>
            <pc:docMk/>
            <pc:sldMk cId="3712260791" sldId="397"/>
            <ac:picMk id="6" creationId="{E9894769-FCA0-42B0-A049-15F17B35C3EC}"/>
          </ac:picMkLst>
        </pc:picChg>
        <pc:picChg chg="add mod modCrop">
          <ac:chgData name="Doug Bolton" userId="e8c82182-5bfc-479d-a5cb-98b2c123cfdb" providerId="ADAL" clId="{F5AF349C-2A13-44FF-9F64-1190DD359812}" dt="2021-11-24T15:04:49.165" v="93" actId="18131"/>
          <ac:picMkLst>
            <pc:docMk/>
            <pc:sldMk cId="3712260791" sldId="397"/>
            <ac:picMk id="9" creationId="{BB5A2B22-6657-48DD-8303-218DFAD704DC}"/>
          </ac:picMkLst>
        </pc:picChg>
      </pc:sldChg>
      <pc:sldChg chg="addSp delSp modSp mod">
        <pc:chgData name="Doug Bolton" userId="e8c82182-5bfc-479d-a5cb-98b2c123cfdb" providerId="ADAL" clId="{F5AF349C-2A13-44FF-9F64-1190DD359812}" dt="2021-11-24T15:06:08.080" v="97" actId="962"/>
        <pc:sldMkLst>
          <pc:docMk/>
          <pc:sldMk cId="737971369" sldId="398"/>
        </pc:sldMkLst>
        <pc:spChg chg="add del mod">
          <ac:chgData name="Doug Bolton" userId="e8c82182-5bfc-479d-a5cb-98b2c123cfdb" providerId="ADAL" clId="{F5AF349C-2A13-44FF-9F64-1190DD359812}" dt="2021-11-24T15:06:01.076" v="95" actId="931"/>
          <ac:spMkLst>
            <pc:docMk/>
            <pc:sldMk cId="737971369" sldId="398"/>
            <ac:spMk id="6" creationId="{123E8F01-EC16-473F-93A8-14BC6A3E8997}"/>
          </ac:spMkLst>
        </pc:spChg>
        <pc:picChg chg="del">
          <ac:chgData name="Doug Bolton" userId="e8c82182-5bfc-479d-a5cb-98b2c123cfdb" providerId="ADAL" clId="{F5AF349C-2A13-44FF-9F64-1190DD359812}" dt="2021-11-24T15:05:54.669" v="94" actId="478"/>
          <ac:picMkLst>
            <pc:docMk/>
            <pc:sldMk cId="737971369" sldId="398"/>
            <ac:picMk id="7" creationId="{393A686B-0118-4EC4-889E-2E59181709DC}"/>
          </ac:picMkLst>
        </pc:picChg>
        <pc:picChg chg="add mod">
          <ac:chgData name="Doug Bolton" userId="e8c82182-5bfc-479d-a5cb-98b2c123cfdb" providerId="ADAL" clId="{F5AF349C-2A13-44FF-9F64-1190DD359812}" dt="2021-11-24T15:06:08.080" v="97" actId="962"/>
          <ac:picMkLst>
            <pc:docMk/>
            <pc:sldMk cId="737971369" sldId="398"/>
            <ac:picMk id="9" creationId="{B14DCCF8-C34E-4734-8A21-332FE158ECAF}"/>
          </ac:picMkLst>
        </pc:picChg>
      </pc:sldChg>
      <pc:sldChg chg="addSp delSp modSp mod">
        <pc:chgData name="Doug Bolton" userId="e8c82182-5bfc-479d-a5cb-98b2c123cfdb" providerId="ADAL" clId="{F5AF349C-2A13-44FF-9F64-1190DD359812}" dt="2021-11-24T15:07:06.438" v="105" actId="732"/>
        <pc:sldMkLst>
          <pc:docMk/>
          <pc:sldMk cId="3831523206" sldId="399"/>
        </pc:sldMkLst>
        <pc:picChg chg="add mod modCrop">
          <ac:chgData name="Doug Bolton" userId="e8c82182-5bfc-479d-a5cb-98b2c123cfdb" providerId="ADAL" clId="{F5AF349C-2A13-44FF-9F64-1190DD359812}" dt="2021-11-24T15:07:06.438" v="105" actId="732"/>
          <ac:picMkLst>
            <pc:docMk/>
            <pc:sldMk cId="3831523206" sldId="399"/>
            <ac:picMk id="4" creationId="{469E8333-3AB1-4C32-81FC-68022F1E74DA}"/>
          </ac:picMkLst>
        </pc:picChg>
        <pc:picChg chg="del">
          <ac:chgData name="Doug Bolton" userId="e8c82182-5bfc-479d-a5cb-98b2c123cfdb" providerId="ADAL" clId="{F5AF349C-2A13-44FF-9F64-1190DD359812}" dt="2021-11-24T15:06:38.460" v="102" actId="478"/>
          <ac:picMkLst>
            <pc:docMk/>
            <pc:sldMk cId="3831523206" sldId="399"/>
            <ac:picMk id="5" creationId="{03266842-365C-4598-8438-E7F0B3EE2586}"/>
          </ac:picMkLst>
        </pc:picChg>
      </pc:sldChg>
      <pc:sldChg chg="addSp delSp modSp mod">
        <pc:chgData name="Doug Bolton" userId="e8c82182-5bfc-479d-a5cb-98b2c123cfdb" providerId="ADAL" clId="{F5AF349C-2A13-44FF-9F64-1190DD359812}" dt="2021-11-24T14:49:18.254" v="64" actId="732"/>
        <pc:sldMkLst>
          <pc:docMk/>
          <pc:sldMk cId="52906087" sldId="400"/>
        </pc:sldMkLst>
        <pc:picChg chg="add del mod ord modCrop">
          <ac:chgData name="Doug Bolton" userId="e8c82182-5bfc-479d-a5cb-98b2c123cfdb" providerId="ADAL" clId="{F5AF349C-2A13-44FF-9F64-1190DD359812}" dt="2021-11-24T14:48:59.563" v="61" actId="478"/>
          <ac:picMkLst>
            <pc:docMk/>
            <pc:sldMk cId="52906087" sldId="400"/>
            <ac:picMk id="4" creationId="{9877F5B7-FE28-4B0F-BF31-44F523D682D0}"/>
          </ac:picMkLst>
        </pc:picChg>
        <pc:picChg chg="add mod modCrop">
          <ac:chgData name="Doug Bolton" userId="e8c82182-5bfc-479d-a5cb-98b2c123cfdb" providerId="ADAL" clId="{F5AF349C-2A13-44FF-9F64-1190DD359812}" dt="2021-11-24T14:49:18.254" v="64" actId="732"/>
          <ac:picMkLst>
            <pc:docMk/>
            <pc:sldMk cId="52906087" sldId="400"/>
            <ac:picMk id="6" creationId="{F755ADAF-4293-4BB2-A880-BE47029678F9}"/>
          </ac:picMkLst>
        </pc:picChg>
        <pc:picChg chg="del">
          <ac:chgData name="Doug Bolton" userId="e8c82182-5bfc-479d-a5cb-98b2c123cfdb" providerId="ADAL" clId="{F5AF349C-2A13-44FF-9F64-1190DD359812}" dt="2021-11-24T14:45:22.103" v="60" actId="478"/>
          <ac:picMkLst>
            <pc:docMk/>
            <pc:sldMk cId="52906087" sldId="400"/>
            <ac:picMk id="10" creationId="{03C8C516-4F35-8F44-BC0B-47E46B3DB761}"/>
          </ac:picMkLst>
        </pc:picChg>
      </pc:sldChg>
      <pc:sldChg chg="addSp delSp modSp mod">
        <pc:chgData name="Doug Bolton" userId="e8c82182-5bfc-479d-a5cb-98b2c123cfdb" providerId="ADAL" clId="{F5AF349C-2A13-44FF-9F64-1190DD359812}" dt="2021-11-24T15:07:54.811" v="112" actId="732"/>
        <pc:sldMkLst>
          <pc:docMk/>
          <pc:sldMk cId="2197320079" sldId="401"/>
        </pc:sldMkLst>
        <pc:picChg chg="add mod modCrop">
          <ac:chgData name="Doug Bolton" userId="e8c82182-5bfc-479d-a5cb-98b2c123cfdb" providerId="ADAL" clId="{F5AF349C-2A13-44FF-9F64-1190DD359812}" dt="2021-11-24T15:07:54.811" v="112" actId="732"/>
          <ac:picMkLst>
            <pc:docMk/>
            <pc:sldMk cId="2197320079" sldId="401"/>
            <ac:picMk id="4" creationId="{291F294B-D2AB-497A-B665-422D70E6401E}"/>
          </ac:picMkLst>
        </pc:picChg>
        <pc:picChg chg="del">
          <ac:chgData name="Doug Bolton" userId="e8c82182-5bfc-479d-a5cb-98b2c123cfdb" providerId="ADAL" clId="{F5AF349C-2A13-44FF-9F64-1190DD359812}" dt="2021-11-24T15:07:40.788" v="107" actId="478"/>
          <ac:picMkLst>
            <pc:docMk/>
            <pc:sldMk cId="2197320079" sldId="401"/>
            <ac:picMk id="5" creationId="{084204C0-DA6B-421E-A64E-B3A4A95F56F4}"/>
          </ac:picMkLst>
        </pc:picChg>
      </pc:sldChg>
      <pc:sldMasterChg chg="modSldLayout">
        <pc:chgData name="Doug Bolton" userId="e8c82182-5bfc-479d-a5cb-98b2c123cfdb" providerId="ADAL" clId="{F5AF349C-2A13-44FF-9F64-1190DD359812}" dt="2021-11-24T14:29:21.778" v="55"/>
        <pc:sldMasterMkLst>
          <pc:docMk/>
          <pc:sldMasterMk cId="2717603809" sldId="2147483883"/>
        </pc:sldMasterMkLst>
        <pc:sldLayoutChg chg="addSp delSp modSp mod">
          <pc:chgData name="Doug Bolton" userId="e8c82182-5bfc-479d-a5cb-98b2c123cfdb" providerId="ADAL" clId="{F5AF349C-2A13-44FF-9F64-1190DD359812}" dt="2021-11-24T14:29:06.209" v="52" actId="1038"/>
          <pc:sldLayoutMkLst>
            <pc:docMk/>
            <pc:sldMasterMk cId="2717603809" sldId="2147483883"/>
            <pc:sldLayoutMk cId="3189552400" sldId="2147483884"/>
          </pc:sldLayoutMkLst>
          <pc:picChg chg="del">
            <ac:chgData name="Doug Bolton" userId="e8c82182-5bfc-479d-a5cb-98b2c123cfdb" providerId="ADAL" clId="{F5AF349C-2A13-44FF-9F64-1190DD359812}" dt="2021-11-24T14:29:02.817" v="42" actId="478"/>
            <ac:picMkLst>
              <pc:docMk/>
              <pc:sldMasterMk cId="2717603809" sldId="2147483883"/>
              <pc:sldLayoutMk cId="3189552400" sldId="2147483884"/>
              <ac:picMk id="3" creationId="{72E57B85-45D5-D344-8533-D2AAC3AFF204}"/>
            </ac:picMkLst>
          </pc:picChg>
          <pc:picChg chg="add del">
            <ac:chgData name="Doug Bolton" userId="e8c82182-5bfc-479d-a5cb-98b2c123cfdb" providerId="ADAL" clId="{F5AF349C-2A13-44FF-9F64-1190DD359812}" dt="2021-11-24T14:28:50.208" v="19" actId="478"/>
            <ac:picMkLst>
              <pc:docMk/>
              <pc:sldMasterMk cId="2717603809" sldId="2147483883"/>
              <pc:sldLayoutMk cId="3189552400" sldId="2147483884"/>
              <ac:picMk id="4" creationId="{E9F69D76-9903-46D7-9CC7-E650AFB4612E}"/>
            </ac:picMkLst>
          </pc:picChg>
          <pc:picChg chg="add mod ord">
            <ac:chgData name="Doug Bolton" userId="e8c82182-5bfc-479d-a5cb-98b2c123cfdb" providerId="ADAL" clId="{F5AF349C-2A13-44FF-9F64-1190DD359812}" dt="2021-11-24T14:29:06.209" v="52" actId="1038"/>
            <ac:picMkLst>
              <pc:docMk/>
              <pc:sldMasterMk cId="2717603809" sldId="2147483883"/>
              <pc:sldLayoutMk cId="3189552400" sldId="2147483884"/>
              <ac:picMk id="5" creationId="{77450B4A-F9C0-4987-ACD4-BDAD4FF0B394}"/>
            </ac:picMkLst>
          </pc:picChg>
        </pc:sldLayoutChg>
        <pc:sldLayoutChg chg="addSp delSp modSp mod">
          <pc:chgData name="Doug Bolton" userId="e8c82182-5bfc-479d-a5cb-98b2c123cfdb" providerId="ADAL" clId="{F5AF349C-2A13-44FF-9F64-1190DD359812}" dt="2021-11-24T14:29:21.778" v="55"/>
          <pc:sldLayoutMkLst>
            <pc:docMk/>
            <pc:sldMasterMk cId="2717603809" sldId="2147483883"/>
            <pc:sldLayoutMk cId="3438898538" sldId="2147483945"/>
          </pc:sldLayoutMkLst>
          <pc:picChg chg="del">
            <ac:chgData name="Doug Bolton" userId="e8c82182-5bfc-479d-a5cb-98b2c123cfdb" providerId="ADAL" clId="{F5AF349C-2A13-44FF-9F64-1190DD359812}" dt="2021-11-24T14:29:21.287" v="54" actId="478"/>
            <ac:picMkLst>
              <pc:docMk/>
              <pc:sldMasterMk cId="2717603809" sldId="2147483883"/>
              <pc:sldLayoutMk cId="3438898538" sldId="2147483945"/>
              <ac:picMk id="5" creationId="{415AEB7C-F2A6-1844-967F-6B433EE1C880}"/>
            </ac:picMkLst>
          </pc:picChg>
          <pc:picChg chg="del">
            <ac:chgData name="Doug Bolton" userId="e8c82182-5bfc-479d-a5cb-98b2c123cfdb" providerId="ADAL" clId="{F5AF349C-2A13-44FF-9F64-1190DD359812}" dt="2021-11-24T14:29:20.221" v="53" actId="478"/>
            <ac:picMkLst>
              <pc:docMk/>
              <pc:sldMasterMk cId="2717603809" sldId="2147483883"/>
              <pc:sldLayoutMk cId="3438898538" sldId="2147483945"/>
              <ac:picMk id="9" creationId="{FE52CBD5-139E-4099-B570-973E11602EDE}"/>
            </ac:picMkLst>
          </pc:picChg>
          <pc:picChg chg="add mod">
            <ac:chgData name="Doug Bolton" userId="e8c82182-5bfc-479d-a5cb-98b2c123cfdb" providerId="ADAL" clId="{F5AF349C-2A13-44FF-9F64-1190DD359812}" dt="2021-11-24T14:29:21.778" v="55"/>
            <ac:picMkLst>
              <pc:docMk/>
              <pc:sldMasterMk cId="2717603809" sldId="2147483883"/>
              <pc:sldLayoutMk cId="3438898538" sldId="2147483945"/>
              <ac:picMk id="11" creationId="{95E26558-3164-4C1E-A945-D5D7AE496F9A}"/>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1" noProof="0" dirty="0"/>
            <a:t>Initiation</a:t>
          </a:r>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E98A2D">
            <a:alpha val="50000"/>
          </a:srgbClr>
        </a:solidFill>
      </dgm:spPr>
      <dgm:t>
        <a:bodyPr/>
        <a:lstStyle/>
        <a:p>
          <a:r>
            <a:rPr lang="en-US" noProof="0" dirty="0"/>
            <a:t>Information</a:t>
          </a:r>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E98A2D">
            <a:alpha val="50000"/>
          </a:srgbClr>
        </a:solidFill>
      </dgm:spPr>
      <dgm:t>
        <a:bodyPr/>
        <a:lstStyle/>
        <a:p>
          <a:r>
            <a:rPr lang="en-US" noProof="0" dirty="0"/>
            <a:t>Analysis</a:t>
          </a:r>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F31146CD-7EC7-435D-85CB-BDD485519439}">
      <dgm:prSet phldrT="[Text]"/>
      <dgm:spPr>
        <a:solidFill>
          <a:srgbClr val="E98A2D">
            <a:alpha val="50000"/>
          </a:srgbClr>
        </a:solidFill>
      </dgm:spPr>
      <dgm:t>
        <a:bodyPr/>
        <a:lstStyle/>
        <a:p>
          <a:r>
            <a:rPr lang="en-US" noProof="0" dirty="0"/>
            <a:t>Evaluation</a:t>
          </a:r>
        </a:p>
      </dgm:t>
    </dgm:pt>
    <dgm:pt modelId="{FE62319F-A2D2-4946-8704-C0E2B4B11BAF}" type="parTrans" cxnId="{5587F4E6-5238-4C57-98F3-581524B7BF73}">
      <dgm:prSet/>
      <dgm:spPr/>
      <dgm:t>
        <a:bodyPr/>
        <a:lstStyle/>
        <a:p>
          <a:endParaRPr lang="en-GB"/>
        </a:p>
      </dgm:t>
    </dgm:pt>
    <dgm:pt modelId="{2B752CB5-6E3B-415C-9520-A3F98ADC98F4}" type="sibTrans" cxnId="{5587F4E6-5238-4C57-98F3-581524B7BF73}">
      <dgm:prSet/>
      <dgm:spPr/>
      <dgm:t>
        <a:bodyPr/>
        <a:lstStyle/>
        <a:p>
          <a:endParaRPr lang="en-GB"/>
        </a:p>
      </dgm:t>
    </dgm:pt>
    <dgm:pt modelId="{47D93A04-9D1A-4CBE-8D2A-A2E5BDA63B71}">
      <dgm:prSet phldrT="[Text]"/>
      <dgm:spPr>
        <a:solidFill>
          <a:srgbClr val="E98A2D">
            <a:alpha val="50000"/>
          </a:srgbClr>
        </a:solidFill>
      </dgm:spPr>
      <dgm:t>
        <a:bodyPr/>
        <a:lstStyle/>
        <a:p>
          <a:r>
            <a:rPr lang="en-US"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E98A2D">
            <a:alpha val="50000"/>
          </a:srgbClr>
        </a:solidFill>
      </dgm:spPr>
      <dgm:t>
        <a:bodyPr/>
        <a:lstStyle/>
        <a:p>
          <a:r>
            <a:rPr lang="en-US"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E98A2D">
            <a:alpha val="50000"/>
          </a:srgbClr>
        </a:solidFill>
      </dgm:spPr>
      <dgm:t>
        <a:bodyPr/>
        <a:lstStyle/>
        <a:p>
          <a:r>
            <a:rPr lang="en-US" noProof="0" dirty="0"/>
            <a:t>Quotation</a:t>
          </a:r>
          <a:br>
            <a:rPr lang="en-US" noProof="0" dirty="0"/>
          </a:br>
          <a:r>
            <a:rPr lang="en-US" noProof="0" dirty="0"/>
            <a:t>and contract</a:t>
          </a:r>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E98A2D">
            <a:alpha val="50000"/>
          </a:srgbClr>
        </a:solidFill>
      </dgm:spPr>
      <dgm:t>
        <a:bodyPr/>
        <a:lstStyle/>
        <a:p>
          <a:r>
            <a:rPr lang="en-US" noProof="0" dirty="0"/>
            <a:t>Implementation</a:t>
          </a:r>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1" noProof="0" dirty="0"/>
            <a:t>Initiation</a:t>
          </a:r>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1" noProof="0" dirty="0"/>
            <a:t>Information</a:t>
          </a:r>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E98A2D">
            <a:alpha val="50000"/>
          </a:srgbClr>
        </a:solidFill>
      </dgm:spPr>
      <dgm:t>
        <a:bodyPr/>
        <a:lstStyle/>
        <a:p>
          <a:r>
            <a:rPr lang="en-US" noProof="0" dirty="0"/>
            <a:t>Analysis</a:t>
          </a:r>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F31146CD-7EC7-435D-85CB-BDD485519439}">
      <dgm:prSet phldrT="[Text]"/>
      <dgm:spPr>
        <a:solidFill>
          <a:srgbClr val="E98A2D">
            <a:alpha val="50000"/>
          </a:srgbClr>
        </a:solidFill>
      </dgm:spPr>
      <dgm:t>
        <a:bodyPr/>
        <a:lstStyle/>
        <a:p>
          <a:r>
            <a:rPr lang="en-US" noProof="0" dirty="0"/>
            <a:t>Evaluation</a:t>
          </a:r>
        </a:p>
      </dgm:t>
    </dgm:pt>
    <dgm:pt modelId="{FE62319F-A2D2-4946-8704-C0E2B4B11BAF}" type="parTrans" cxnId="{5587F4E6-5238-4C57-98F3-581524B7BF73}">
      <dgm:prSet/>
      <dgm:spPr/>
      <dgm:t>
        <a:bodyPr/>
        <a:lstStyle/>
        <a:p>
          <a:endParaRPr lang="en-GB"/>
        </a:p>
      </dgm:t>
    </dgm:pt>
    <dgm:pt modelId="{2B752CB5-6E3B-415C-9520-A3F98ADC98F4}" type="sibTrans" cxnId="{5587F4E6-5238-4C57-98F3-581524B7BF73}">
      <dgm:prSet/>
      <dgm:spPr/>
      <dgm:t>
        <a:bodyPr/>
        <a:lstStyle/>
        <a:p>
          <a:endParaRPr lang="en-GB"/>
        </a:p>
      </dgm:t>
    </dgm:pt>
    <dgm:pt modelId="{47D93A04-9D1A-4CBE-8D2A-A2E5BDA63B71}">
      <dgm:prSet phldrT="[Text]"/>
      <dgm:spPr>
        <a:solidFill>
          <a:srgbClr val="E98A2D">
            <a:alpha val="50000"/>
          </a:srgbClr>
        </a:solidFill>
      </dgm:spPr>
      <dgm:t>
        <a:bodyPr/>
        <a:lstStyle/>
        <a:p>
          <a:r>
            <a:rPr lang="en-US"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E98A2D">
            <a:alpha val="50000"/>
          </a:srgbClr>
        </a:solidFill>
      </dgm:spPr>
      <dgm:t>
        <a:bodyPr/>
        <a:lstStyle/>
        <a:p>
          <a:r>
            <a:rPr lang="en-US"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E98A2D">
            <a:alpha val="50000"/>
          </a:srgbClr>
        </a:solidFill>
      </dgm:spPr>
      <dgm:t>
        <a:bodyPr/>
        <a:lstStyle/>
        <a:p>
          <a:r>
            <a:rPr lang="en-US" noProof="0" dirty="0"/>
            <a:t>Quotation</a:t>
          </a:r>
          <a:br>
            <a:rPr lang="en-US" noProof="0" dirty="0"/>
          </a:br>
          <a:r>
            <a:rPr lang="en-US" noProof="0" dirty="0"/>
            <a:t>and contract</a:t>
          </a:r>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E98A2D">
            <a:alpha val="50000"/>
          </a:srgbClr>
        </a:solidFill>
      </dgm:spPr>
      <dgm:t>
        <a:bodyPr/>
        <a:lstStyle/>
        <a:p>
          <a:r>
            <a:rPr lang="en-US" noProof="0" dirty="0"/>
            <a:t>Implementation</a:t>
          </a:r>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1" noProof="0" dirty="0"/>
            <a:t>Initiation</a:t>
          </a:r>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1" noProof="0" dirty="0"/>
            <a:t>Information</a:t>
          </a:r>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F39200"/>
        </a:solidFill>
      </dgm:spPr>
      <dgm:t>
        <a:bodyPr/>
        <a:lstStyle/>
        <a:p>
          <a:r>
            <a:rPr lang="en-US" b="1" noProof="0" dirty="0"/>
            <a:t>Analysis</a:t>
          </a:r>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F31146CD-7EC7-435D-85CB-BDD485519439}">
      <dgm:prSet phldrT="[Text]"/>
      <dgm:spPr>
        <a:solidFill>
          <a:srgbClr val="E98A2D">
            <a:alpha val="50000"/>
          </a:srgbClr>
        </a:solidFill>
      </dgm:spPr>
      <dgm:t>
        <a:bodyPr/>
        <a:lstStyle/>
        <a:p>
          <a:r>
            <a:rPr lang="en-US" noProof="0" dirty="0"/>
            <a:t>Evaluation</a:t>
          </a:r>
        </a:p>
      </dgm:t>
    </dgm:pt>
    <dgm:pt modelId="{FE62319F-A2D2-4946-8704-C0E2B4B11BAF}" type="parTrans" cxnId="{5587F4E6-5238-4C57-98F3-581524B7BF73}">
      <dgm:prSet/>
      <dgm:spPr/>
      <dgm:t>
        <a:bodyPr/>
        <a:lstStyle/>
        <a:p>
          <a:endParaRPr lang="en-GB"/>
        </a:p>
      </dgm:t>
    </dgm:pt>
    <dgm:pt modelId="{2B752CB5-6E3B-415C-9520-A3F98ADC98F4}" type="sibTrans" cxnId="{5587F4E6-5238-4C57-98F3-581524B7BF73}">
      <dgm:prSet/>
      <dgm:spPr/>
      <dgm:t>
        <a:bodyPr/>
        <a:lstStyle/>
        <a:p>
          <a:endParaRPr lang="en-GB"/>
        </a:p>
      </dgm:t>
    </dgm:pt>
    <dgm:pt modelId="{47D93A04-9D1A-4CBE-8D2A-A2E5BDA63B71}">
      <dgm:prSet phldrT="[Text]"/>
      <dgm:spPr>
        <a:solidFill>
          <a:srgbClr val="E98A2D">
            <a:alpha val="50000"/>
          </a:srgbClr>
        </a:solidFill>
      </dgm:spPr>
      <dgm:t>
        <a:bodyPr/>
        <a:lstStyle/>
        <a:p>
          <a:r>
            <a:rPr lang="en-US"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E98A2D">
            <a:alpha val="50000"/>
          </a:srgbClr>
        </a:solidFill>
      </dgm:spPr>
      <dgm:t>
        <a:bodyPr/>
        <a:lstStyle/>
        <a:p>
          <a:r>
            <a:rPr lang="en-US"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E98A2D">
            <a:alpha val="50000"/>
          </a:srgbClr>
        </a:solidFill>
      </dgm:spPr>
      <dgm:t>
        <a:bodyPr/>
        <a:lstStyle/>
        <a:p>
          <a:r>
            <a:rPr lang="en-US" noProof="0" dirty="0"/>
            <a:t>Quotation</a:t>
          </a:r>
          <a:br>
            <a:rPr lang="en-US" noProof="0" dirty="0"/>
          </a:br>
          <a:r>
            <a:rPr lang="en-US" noProof="0" dirty="0"/>
            <a:t>and contract</a:t>
          </a:r>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E98A2D">
            <a:alpha val="50000"/>
          </a:srgbClr>
        </a:solidFill>
      </dgm:spPr>
      <dgm:t>
        <a:bodyPr/>
        <a:lstStyle/>
        <a:p>
          <a:r>
            <a:rPr lang="en-US" noProof="0" dirty="0"/>
            <a:t>Implementation</a:t>
          </a:r>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1" noProof="0" dirty="0"/>
            <a:t>Initiation</a:t>
          </a:r>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1" noProof="0" dirty="0"/>
            <a:t>Information</a:t>
          </a:r>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F39200"/>
        </a:solidFill>
      </dgm:spPr>
      <dgm:t>
        <a:bodyPr/>
        <a:lstStyle/>
        <a:p>
          <a:r>
            <a:rPr lang="en-US" b="1" noProof="0" dirty="0"/>
            <a:t>Analysis</a:t>
          </a:r>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F31146CD-7EC7-435D-85CB-BDD485519439}">
      <dgm:prSet phldrT="[Text]"/>
      <dgm:spPr>
        <a:solidFill>
          <a:srgbClr val="E98A2D">
            <a:alpha val="50000"/>
          </a:srgbClr>
        </a:solidFill>
      </dgm:spPr>
      <dgm:t>
        <a:bodyPr/>
        <a:lstStyle/>
        <a:p>
          <a:r>
            <a:rPr lang="en-US" noProof="0" dirty="0"/>
            <a:t>Evaluation</a:t>
          </a:r>
        </a:p>
      </dgm:t>
    </dgm:pt>
    <dgm:pt modelId="{FE62319F-A2D2-4946-8704-C0E2B4B11BAF}" type="parTrans" cxnId="{5587F4E6-5238-4C57-98F3-581524B7BF73}">
      <dgm:prSet/>
      <dgm:spPr/>
      <dgm:t>
        <a:bodyPr/>
        <a:lstStyle/>
        <a:p>
          <a:endParaRPr lang="en-GB"/>
        </a:p>
      </dgm:t>
    </dgm:pt>
    <dgm:pt modelId="{2B752CB5-6E3B-415C-9520-A3F98ADC98F4}" type="sibTrans" cxnId="{5587F4E6-5238-4C57-98F3-581524B7BF73}">
      <dgm:prSet/>
      <dgm:spPr/>
      <dgm:t>
        <a:bodyPr/>
        <a:lstStyle/>
        <a:p>
          <a:endParaRPr lang="en-GB"/>
        </a:p>
      </dgm:t>
    </dgm:pt>
    <dgm:pt modelId="{47D93A04-9D1A-4CBE-8D2A-A2E5BDA63B71}">
      <dgm:prSet phldrT="[Text]"/>
      <dgm:spPr>
        <a:solidFill>
          <a:srgbClr val="F39200"/>
        </a:solidFill>
      </dgm:spPr>
      <dgm:t>
        <a:bodyPr/>
        <a:lstStyle/>
        <a:p>
          <a:r>
            <a:rPr lang="en-US" b="1"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E98A2D">
            <a:alpha val="50000"/>
          </a:srgbClr>
        </a:solidFill>
      </dgm:spPr>
      <dgm:t>
        <a:bodyPr/>
        <a:lstStyle/>
        <a:p>
          <a:r>
            <a:rPr lang="en-US"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E98A2D">
            <a:alpha val="50000"/>
          </a:srgbClr>
        </a:solidFill>
      </dgm:spPr>
      <dgm:t>
        <a:bodyPr/>
        <a:lstStyle/>
        <a:p>
          <a:r>
            <a:rPr lang="en-US" noProof="0" dirty="0"/>
            <a:t>Quotation</a:t>
          </a:r>
          <a:br>
            <a:rPr lang="en-US" noProof="0" dirty="0"/>
          </a:br>
          <a:r>
            <a:rPr lang="en-US" noProof="0" dirty="0"/>
            <a:t>and contract</a:t>
          </a:r>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E98A2D">
            <a:alpha val="50000"/>
          </a:srgbClr>
        </a:solidFill>
      </dgm:spPr>
      <dgm:t>
        <a:bodyPr/>
        <a:lstStyle/>
        <a:p>
          <a:r>
            <a:rPr lang="en-US" noProof="0" dirty="0"/>
            <a:t>Implementation</a:t>
          </a:r>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1" noProof="0" dirty="0"/>
            <a:t>Initiation</a:t>
          </a:r>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1" noProof="0" dirty="0"/>
            <a:t>Information</a:t>
          </a:r>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F39200"/>
        </a:solidFill>
      </dgm:spPr>
      <dgm:t>
        <a:bodyPr/>
        <a:lstStyle/>
        <a:p>
          <a:r>
            <a:rPr lang="en-US" b="1" noProof="0" dirty="0"/>
            <a:t>Analysis</a:t>
          </a:r>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F31146CD-7EC7-435D-85CB-BDD485519439}">
      <dgm:prSet phldrT="[Text]"/>
      <dgm:spPr>
        <a:solidFill>
          <a:srgbClr val="E98A2D">
            <a:alpha val="50000"/>
          </a:srgbClr>
        </a:solidFill>
      </dgm:spPr>
      <dgm:t>
        <a:bodyPr/>
        <a:lstStyle/>
        <a:p>
          <a:r>
            <a:rPr lang="en-US" noProof="0" dirty="0"/>
            <a:t>Evaluation</a:t>
          </a:r>
        </a:p>
      </dgm:t>
    </dgm:pt>
    <dgm:pt modelId="{FE62319F-A2D2-4946-8704-C0E2B4B11BAF}" type="parTrans" cxnId="{5587F4E6-5238-4C57-98F3-581524B7BF73}">
      <dgm:prSet/>
      <dgm:spPr/>
      <dgm:t>
        <a:bodyPr/>
        <a:lstStyle/>
        <a:p>
          <a:endParaRPr lang="en-GB"/>
        </a:p>
      </dgm:t>
    </dgm:pt>
    <dgm:pt modelId="{2B752CB5-6E3B-415C-9520-A3F98ADC98F4}" type="sibTrans" cxnId="{5587F4E6-5238-4C57-98F3-581524B7BF73}">
      <dgm:prSet/>
      <dgm:spPr/>
      <dgm:t>
        <a:bodyPr/>
        <a:lstStyle/>
        <a:p>
          <a:endParaRPr lang="en-GB"/>
        </a:p>
      </dgm:t>
    </dgm:pt>
    <dgm:pt modelId="{47D93A04-9D1A-4CBE-8D2A-A2E5BDA63B71}">
      <dgm:prSet phldrT="[Text]"/>
      <dgm:spPr>
        <a:solidFill>
          <a:srgbClr val="F39200"/>
        </a:solidFill>
      </dgm:spPr>
      <dgm:t>
        <a:bodyPr/>
        <a:lstStyle/>
        <a:p>
          <a:r>
            <a:rPr lang="en-US" b="1"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F39200"/>
        </a:solidFill>
      </dgm:spPr>
      <dgm:t>
        <a:bodyPr/>
        <a:lstStyle/>
        <a:p>
          <a:r>
            <a:rPr lang="en-US" b="1"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E98A2D">
            <a:alpha val="50000"/>
          </a:srgbClr>
        </a:solidFill>
      </dgm:spPr>
      <dgm:t>
        <a:bodyPr/>
        <a:lstStyle/>
        <a:p>
          <a:r>
            <a:rPr lang="en-US" noProof="0" dirty="0"/>
            <a:t>Quotation</a:t>
          </a:r>
          <a:br>
            <a:rPr lang="en-US" noProof="0" dirty="0"/>
          </a:br>
          <a:r>
            <a:rPr lang="en-US" noProof="0" dirty="0"/>
            <a:t>and contract</a:t>
          </a:r>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E98A2D">
            <a:alpha val="50000"/>
          </a:srgbClr>
        </a:solidFill>
      </dgm:spPr>
      <dgm:t>
        <a:bodyPr/>
        <a:lstStyle/>
        <a:p>
          <a:r>
            <a:rPr lang="en-US" noProof="0" dirty="0"/>
            <a:t>Implementation</a:t>
          </a:r>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1" noProof="0" dirty="0"/>
            <a:t>Initiation</a:t>
          </a:r>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1" noProof="0" dirty="0"/>
            <a:t>Information</a:t>
          </a:r>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F39200"/>
        </a:solidFill>
      </dgm:spPr>
      <dgm:t>
        <a:bodyPr/>
        <a:lstStyle/>
        <a:p>
          <a:r>
            <a:rPr lang="en-US" b="1" noProof="0" dirty="0"/>
            <a:t>Analysis</a:t>
          </a:r>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F31146CD-7EC7-435D-85CB-BDD485519439}">
      <dgm:prSet phldrT="[Text]"/>
      <dgm:spPr>
        <a:solidFill>
          <a:srgbClr val="E98A2D">
            <a:alpha val="50000"/>
          </a:srgbClr>
        </a:solidFill>
      </dgm:spPr>
      <dgm:t>
        <a:bodyPr/>
        <a:lstStyle/>
        <a:p>
          <a:r>
            <a:rPr lang="en-US" noProof="0" dirty="0"/>
            <a:t>Evaluation</a:t>
          </a:r>
        </a:p>
      </dgm:t>
    </dgm:pt>
    <dgm:pt modelId="{FE62319F-A2D2-4946-8704-C0E2B4B11BAF}" type="parTrans" cxnId="{5587F4E6-5238-4C57-98F3-581524B7BF73}">
      <dgm:prSet/>
      <dgm:spPr/>
      <dgm:t>
        <a:bodyPr/>
        <a:lstStyle/>
        <a:p>
          <a:endParaRPr lang="en-GB"/>
        </a:p>
      </dgm:t>
    </dgm:pt>
    <dgm:pt modelId="{2B752CB5-6E3B-415C-9520-A3F98ADC98F4}" type="sibTrans" cxnId="{5587F4E6-5238-4C57-98F3-581524B7BF73}">
      <dgm:prSet/>
      <dgm:spPr/>
      <dgm:t>
        <a:bodyPr/>
        <a:lstStyle/>
        <a:p>
          <a:endParaRPr lang="en-GB"/>
        </a:p>
      </dgm:t>
    </dgm:pt>
    <dgm:pt modelId="{47D93A04-9D1A-4CBE-8D2A-A2E5BDA63B71}">
      <dgm:prSet phldrT="[Text]"/>
      <dgm:spPr>
        <a:solidFill>
          <a:srgbClr val="F39200"/>
        </a:solidFill>
      </dgm:spPr>
      <dgm:t>
        <a:bodyPr/>
        <a:lstStyle/>
        <a:p>
          <a:r>
            <a:rPr lang="en-US" b="1"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F39200"/>
        </a:solidFill>
      </dgm:spPr>
      <dgm:t>
        <a:bodyPr/>
        <a:lstStyle/>
        <a:p>
          <a:r>
            <a:rPr lang="en-US" b="1"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F39200"/>
        </a:solidFill>
      </dgm:spPr>
      <dgm:t>
        <a:bodyPr/>
        <a:lstStyle/>
        <a:p>
          <a:r>
            <a:rPr lang="en-US" b="1" noProof="0" dirty="0"/>
            <a:t>Quotation</a:t>
          </a:r>
          <a:br>
            <a:rPr lang="en-US" b="1" noProof="0" dirty="0"/>
          </a:br>
          <a:r>
            <a:rPr lang="en-US" b="1" noProof="0" dirty="0"/>
            <a:t>and contract</a:t>
          </a:r>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E98A2D">
            <a:alpha val="50000"/>
          </a:srgbClr>
        </a:solidFill>
      </dgm:spPr>
      <dgm:t>
        <a:bodyPr/>
        <a:lstStyle/>
        <a:p>
          <a:r>
            <a:rPr lang="en-US" noProof="0" dirty="0"/>
            <a:t>Implementation</a:t>
          </a:r>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1" noProof="0" dirty="0"/>
            <a:t>Initiation</a:t>
          </a:r>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1" noProof="0" dirty="0"/>
            <a:t>Information</a:t>
          </a:r>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F39200"/>
        </a:solidFill>
      </dgm:spPr>
      <dgm:t>
        <a:bodyPr/>
        <a:lstStyle/>
        <a:p>
          <a:r>
            <a:rPr lang="en-US" b="1" noProof="0" dirty="0"/>
            <a:t>Analysis</a:t>
          </a:r>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F31146CD-7EC7-435D-85CB-BDD485519439}">
      <dgm:prSet phldrT="[Text]"/>
      <dgm:spPr>
        <a:solidFill>
          <a:srgbClr val="E98A2D">
            <a:alpha val="50000"/>
          </a:srgbClr>
        </a:solidFill>
      </dgm:spPr>
      <dgm:t>
        <a:bodyPr/>
        <a:lstStyle/>
        <a:p>
          <a:r>
            <a:rPr lang="en-US" noProof="0" dirty="0"/>
            <a:t>Evaluation</a:t>
          </a:r>
        </a:p>
      </dgm:t>
    </dgm:pt>
    <dgm:pt modelId="{FE62319F-A2D2-4946-8704-C0E2B4B11BAF}" type="parTrans" cxnId="{5587F4E6-5238-4C57-98F3-581524B7BF73}">
      <dgm:prSet/>
      <dgm:spPr/>
      <dgm:t>
        <a:bodyPr/>
        <a:lstStyle/>
        <a:p>
          <a:endParaRPr lang="en-GB"/>
        </a:p>
      </dgm:t>
    </dgm:pt>
    <dgm:pt modelId="{2B752CB5-6E3B-415C-9520-A3F98ADC98F4}" type="sibTrans" cxnId="{5587F4E6-5238-4C57-98F3-581524B7BF73}">
      <dgm:prSet/>
      <dgm:spPr/>
      <dgm:t>
        <a:bodyPr/>
        <a:lstStyle/>
        <a:p>
          <a:endParaRPr lang="en-GB"/>
        </a:p>
      </dgm:t>
    </dgm:pt>
    <dgm:pt modelId="{47D93A04-9D1A-4CBE-8D2A-A2E5BDA63B71}">
      <dgm:prSet phldrT="[Text]"/>
      <dgm:spPr>
        <a:solidFill>
          <a:srgbClr val="F39200"/>
        </a:solidFill>
      </dgm:spPr>
      <dgm:t>
        <a:bodyPr/>
        <a:lstStyle/>
        <a:p>
          <a:r>
            <a:rPr lang="en-US" b="1"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F39200"/>
        </a:solidFill>
      </dgm:spPr>
      <dgm:t>
        <a:bodyPr/>
        <a:lstStyle/>
        <a:p>
          <a:r>
            <a:rPr lang="en-US" b="1"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F39200"/>
        </a:solidFill>
      </dgm:spPr>
      <dgm:t>
        <a:bodyPr/>
        <a:lstStyle/>
        <a:p>
          <a:r>
            <a:rPr lang="en-US" b="1" noProof="0" dirty="0"/>
            <a:t>Quotation</a:t>
          </a:r>
          <a:br>
            <a:rPr lang="en-US" b="1" noProof="0" dirty="0"/>
          </a:br>
          <a:r>
            <a:rPr lang="en-US" b="1" noProof="0" dirty="0"/>
            <a:t>and contract</a:t>
          </a:r>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F39200"/>
        </a:solidFill>
      </dgm:spPr>
      <dgm:t>
        <a:bodyPr/>
        <a:lstStyle/>
        <a:p>
          <a:r>
            <a:rPr lang="en-US" b="1" noProof="0" dirty="0"/>
            <a:t>Implementation</a:t>
          </a:r>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1" noProof="0" dirty="0"/>
            <a:t>Initiation</a:t>
          </a:r>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1" noProof="0" dirty="0"/>
            <a:t>Information</a:t>
          </a:r>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F39200"/>
        </a:solidFill>
      </dgm:spPr>
      <dgm:t>
        <a:bodyPr/>
        <a:lstStyle/>
        <a:p>
          <a:r>
            <a:rPr lang="en-US" b="1" noProof="0" dirty="0"/>
            <a:t>Analysis</a:t>
          </a:r>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F31146CD-7EC7-435D-85CB-BDD485519439}">
      <dgm:prSet phldrT="[Text]"/>
      <dgm:spPr>
        <a:solidFill>
          <a:srgbClr val="F39200"/>
        </a:solidFill>
      </dgm:spPr>
      <dgm:t>
        <a:bodyPr/>
        <a:lstStyle/>
        <a:p>
          <a:r>
            <a:rPr lang="en-US" b="1" noProof="0" dirty="0"/>
            <a:t>Evaluation</a:t>
          </a:r>
        </a:p>
      </dgm:t>
    </dgm:pt>
    <dgm:pt modelId="{FE62319F-A2D2-4946-8704-C0E2B4B11BAF}" type="parTrans" cxnId="{5587F4E6-5238-4C57-98F3-581524B7BF73}">
      <dgm:prSet/>
      <dgm:spPr/>
      <dgm:t>
        <a:bodyPr/>
        <a:lstStyle/>
        <a:p>
          <a:endParaRPr lang="en-GB"/>
        </a:p>
      </dgm:t>
    </dgm:pt>
    <dgm:pt modelId="{2B752CB5-6E3B-415C-9520-A3F98ADC98F4}" type="sibTrans" cxnId="{5587F4E6-5238-4C57-98F3-581524B7BF73}">
      <dgm:prSet/>
      <dgm:spPr/>
      <dgm:t>
        <a:bodyPr/>
        <a:lstStyle/>
        <a:p>
          <a:endParaRPr lang="en-GB"/>
        </a:p>
      </dgm:t>
    </dgm:pt>
    <dgm:pt modelId="{47D93A04-9D1A-4CBE-8D2A-A2E5BDA63B71}">
      <dgm:prSet phldrT="[Text]"/>
      <dgm:spPr>
        <a:solidFill>
          <a:srgbClr val="F39200"/>
        </a:solidFill>
      </dgm:spPr>
      <dgm:t>
        <a:bodyPr/>
        <a:lstStyle/>
        <a:p>
          <a:r>
            <a:rPr lang="en-US" b="1"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F39200"/>
        </a:solidFill>
      </dgm:spPr>
      <dgm:t>
        <a:bodyPr/>
        <a:lstStyle/>
        <a:p>
          <a:r>
            <a:rPr lang="en-US" b="1"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F39200"/>
        </a:solidFill>
      </dgm:spPr>
      <dgm:t>
        <a:bodyPr/>
        <a:lstStyle/>
        <a:p>
          <a:r>
            <a:rPr lang="en-US" b="1" noProof="0" dirty="0"/>
            <a:t>Quotation</a:t>
          </a:r>
          <a:br>
            <a:rPr lang="en-US" b="1" noProof="0" dirty="0"/>
          </a:br>
          <a:r>
            <a:rPr lang="en-US" b="1" noProof="0" dirty="0"/>
            <a:t>and contract</a:t>
          </a:r>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F39200"/>
        </a:solidFill>
      </dgm:spPr>
      <dgm:t>
        <a:bodyPr/>
        <a:lstStyle/>
        <a:p>
          <a:r>
            <a:rPr lang="en-US" b="1" noProof="0" dirty="0"/>
            <a:t>Implementation</a:t>
          </a:r>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2F6BBA08-1D3A-46E6-8706-7DE9593110EF}" type="presOf" srcId="{E3E9908F-C77E-43DF-A490-200A31C90F00}" destId="{16C72E73-64EE-4022-80C6-2733555B888E}" srcOrd="0" destOrd="0" presId="urn:microsoft.com/office/officeart/2005/8/layout/hChevron3"/>
    <dgm:cxn modelId="{DEA36A0C-4408-4415-A306-9CBDE6D1E036}" srcId="{A3275DE7-6BA4-446F-AC5B-7BC6A448EEB0}" destId="{383F1C0B-BC5B-4E97-8CFF-F5BEC99BF9E4}" srcOrd="6" destOrd="0" parTransId="{B32CA6C3-8648-4164-A381-4234B9B36E7A}" sibTransId="{22F250CB-5BBD-4425-BC75-1A9480B64F3B}"/>
    <dgm:cxn modelId="{6B2D340D-D7BE-4907-95D8-C5C5B8D8E7F8}" type="presOf" srcId="{EE4BBAA8-CE94-43F1-A222-8AC3C6D20F9F}" destId="{7F9A142C-B212-4794-96F3-D6AB443BBE0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F00E0027-1E75-4013-9A25-4095934B33E3}" type="presOf" srcId="{F31146CD-7EC7-435D-85CB-BDD485519439}" destId="{E85B76AB-D213-4251-8F1B-0C9615D92D19}" srcOrd="0" destOrd="0" presId="urn:microsoft.com/office/officeart/2005/8/layout/hChevron3"/>
    <dgm:cxn modelId="{73A7643B-3EC5-4050-A2C3-12FDF1AE01AB}"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2FAB569-FBCC-4879-B182-F3200A516447}" type="presOf" srcId="{A1B80118-5F91-4372-8128-8E0D18D170A1}" destId="{50F51DBE-9174-48E8-B7DD-576028D7A1A9}" srcOrd="0" destOrd="0" presId="urn:microsoft.com/office/officeart/2005/8/layout/hChevron3"/>
    <dgm:cxn modelId="{94B36D83-D482-41F7-8D96-BE004A4E65F9}"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587F4E6-5238-4C57-98F3-581524B7BF73}" srcId="{A3275DE7-6BA4-446F-AC5B-7BC6A448EEB0}" destId="{F31146CD-7EC7-435D-85CB-BDD485519439}" srcOrd="7" destOrd="0" parTransId="{FE62319F-A2D2-4946-8704-C0E2B4B11BAF}" sibTransId="{2B752CB5-6E3B-415C-9520-A3F98ADC98F4}"/>
    <dgm:cxn modelId="{908587ED-D789-4101-973D-5DAFE6E51ED3}" type="presOf" srcId="{383F1C0B-BC5B-4E97-8CFF-F5BEC99BF9E4}" destId="{D77F18B2-F884-4CD4-B745-210C203AA65C}" srcOrd="0" destOrd="0" presId="urn:microsoft.com/office/officeart/2005/8/layout/hChevron3"/>
    <dgm:cxn modelId="{CCCCBFEF-BC3A-416E-8471-0C8003065BE0}" type="presOf" srcId="{47D93A04-9D1A-4CBE-8D2A-A2E5BDA63B71}" destId="{1E61D82D-D989-49F3-84D1-664A33D263CE}" srcOrd="0" destOrd="0" presId="urn:microsoft.com/office/officeart/2005/8/layout/hChevron3"/>
    <dgm:cxn modelId="{377F94E5-B7FB-4D4C-B861-25D94269E42A}" type="presParOf" srcId="{18FAC29E-38D7-45B9-9D16-FFA2031B3D81}" destId="{E4CE0519-E819-4E8A-921D-2034CEFF4531}" srcOrd="0" destOrd="0" presId="urn:microsoft.com/office/officeart/2005/8/layout/hChevron3"/>
    <dgm:cxn modelId="{54E5B334-6205-437A-95DF-DFB7E233FFE5}" type="presParOf" srcId="{18FAC29E-38D7-45B9-9D16-FFA2031B3D81}" destId="{E4480EA2-6F13-414A-B044-AFEF00729D53}" srcOrd="1" destOrd="0" presId="urn:microsoft.com/office/officeart/2005/8/layout/hChevron3"/>
    <dgm:cxn modelId="{95F2D62B-C3CE-463D-A521-08FA4DFFB26D}" type="presParOf" srcId="{18FAC29E-38D7-45B9-9D16-FFA2031B3D81}" destId="{50F51DBE-9174-48E8-B7DD-576028D7A1A9}" srcOrd="2" destOrd="0" presId="urn:microsoft.com/office/officeart/2005/8/layout/hChevron3"/>
    <dgm:cxn modelId="{06BDA3B8-0943-4312-BFE4-C505DCCF6E51}" type="presParOf" srcId="{18FAC29E-38D7-45B9-9D16-FFA2031B3D81}" destId="{AD5459CF-ACD8-46CD-B2A9-558BAA74F5BD}" srcOrd="3" destOrd="0" presId="urn:microsoft.com/office/officeart/2005/8/layout/hChevron3"/>
    <dgm:cxn modelId="{9EFB85A3-200C-47E7-B2C1-4584B041AB8F}" type="presParOf" srcId="{18FAC29E-38D7-45B9-9D16-FFA2031B3D81}" destId="{16C72E73-64EE-4022-80C6-2733555B888E}" srcOrd="4" destOrd="0" presId="urn:microsoft.com/office/officeart/2005/8/layout/hChevron3"/>
    <dgm:cxn modelId="{18A7BE62-37D0-4597-9445-FD42F4A7EBAB}" type="presParOf" srcId="{18FAC29E-38D7-45B9-9D16-FFA2031B3D81}" destId="{3A84E044-F3B7-40EB-AA1F-7452E857F1BA}" srcOrd="5" destOrd="0" presId="urn:microsoft.com/office/officeart/2005/8/layout/hChevron3"/>
    <dgm:cxn modelId="{D7194AAC-7756-45A4-8076-BE66E8C6716E}" type="presParOf" srcId="{18FAC29E-38D7-45B9-9D16-FFA2031B3D81}" destId="{1E61D82D-D989-49F3-84D1-664A33D263CE}" srcOrd="6" destOrd="0" presId="urn:microsoft.com/office/officeart/2005/8/layout/hChevron3"/>
    <dgm:cxn modelId="{AB85C7D3-BFEE-477C-A745-A5E673F3DA1F}" type="presParOf" srcId="{18FAC29E-38D7-45B9-9D16-FFA2031B3D81}" destId="{06CFA7BC-481C-4AEE-A92E-F22C4EE7058F}" srcOrd="7" destOrd="0" presId="urn:microsoft.com/office/officeart/2005/8/layout/hChevron3"/>
    <dgm:cxn modelId="{A90B079D-93A3-4CA9-8BDC-AD405EB92961}" type="presParOf" srcId="{18FAC29E-38D7-45B9-9D16-FFA2031B3D81}" destId="{7F9A142C-B212-4794-96F3-D6AB443BBE0E}" srcOrd="8" destOrd="0" presId="urn:microsoft.com/office/officeart/2005/8/layout/hChevron3"/>
    <dgm:cxn modelId="{DCE36072-7FC9-4B21-B5FF-5D5797E39BF6}" type="presParOf" srcId="{18FAC29E-38D7-45B9-9D16-FFA2031B3D81}" destId="{828DFFE5-456E-4E9B-8D6A-852D44E0B916}" srcOrd="9" destOrd="0" presId="urn:microsoft.com/office/officeart/2005/8/layout/hChevron3"/>
    <dgm:cxn modelId="{BD9A67EA-D644-4225-BE39-DB5779CE506C}" type="presParOf" srcId="{18FAC29E-38D7-45B9-9D16-FFA2031B3D81}" destId="{6EF6D31D-356A-4F12-AE6F-8814F49B9320}" srcOrd="10" destOrd="0" presId="urn:microsoft.com/office/officeart/2005/8/layout/hChevron3"/>
    <dgm:cxn modelId="{A361A745-687F-4A06-85E7-F9B81EDD583E}" type="presParOf" srcId="{18FAC29E-38D7-45B9-9D16-FFA2031B3D81}" destId="{762DD4D5-7FEC-41B9-86A7-7D3E88AADB80}" srcOrd="11" destOrd="0" presId="urn:microsoft.com/office/officeart/2005/8/layout/hChevron3"/>
    <dgm:cxn modelId="{0897FA6E-D8D2-4234-A1FB-889C6B26D945}" type="presParOf" srcId="{18FAC29E-38D7-45B9-9D16-FFA2031B3D81}" destId="{D77F18B2-F884-4CD4-B745-210C203AA65C}" srcOrd="12" destOrd="0" presId="urn:microsoft.com/office/officeart/2005/8/layout/hChevron3"/>
    <dgm:cxn modelId="{3FDFFBEE-E48C-4056-BAFB-F448F390553B}" type="presParOf" srcId="{18FAC29E-38D7-45B9-9D16-FFA2031B3D81}" destId="{48FE6529-6F4E-4448-9044-AAE98B51A1CE}" srcOrd="13" destOrd="0" presId="urn:microsoft.com/office/officeart/2005/8/layout/hChevron3"/>
    <dgm:cxn modelId="{371C3618-AC7A-4B20-B82D-B45B7098DBAD}"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Initiation</a:t>
          </a:r>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Information</a:t>
          </a:r>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Analysis</a:t>
          </a:r>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Feedback</a:t>
          </a:r>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Quotation</a:t>
          </a:r>
          <a:br>
            <a:rPr lang="en-US" sz="1000" kern="1200" noProof="0" dirty="0"/>
          </a:br>
          <a:r>
            <a:rPr lang="en-US" sz="1000" kern="1200" noProof="0" dirty="0"/>
            <a:t>and contract</a:t>
          </a:r>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Implementation</a:t>
          </a:r>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Evaluation</a:t>
          </a:r>
        </a:p>
      </dsp:txBody>
      <dsp:txXfrm>
        <a:off x="9752123" y="1543506"/>
        <a:ext cx="1008279" cy="672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Initiation</a:t>
          </a:r>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Information</a:t>
          </a:r>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Analysis</a:t>
          </a:r>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Feedback</a:t>
          </a:r>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Quotation</a:t>
          </a:r>
          <a:br>
            <a:rPr lang="en-US" sz="1000" kern="1200" noProof="0" dirty="0"/>
          </a:br>
          <a:r>
            <a:rPr lang="en-US" sz="1000" kern="1200" noProof="0" dirty="0"/>
            <a:t>and contract</a:t>
          </a:r>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Implementation</a:t>
          </a:r>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Evaluation</a:t>
          </a:r>
        </a:p>
      </dsp:txBody>
      <dsp:txXfrm>
        <a:off x="9752123" y="1543506"/>
        <a:ext cx="1008279" cy="672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Initiation</a:t>
          </a:r>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Information</a:t>
          </a:r>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Analysis</a:t>
          </a:r>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Feedback</a:t>
          </a:r>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Quotation</a:t>
          </a:r>
          <a:br>
            <a:rPr lang="en-US" sz="1000" kern="1200" noProof="0" dirty="0"/>
          </a:br>
          <a:r>
            <a:rPr lang="en-US" sz="1000" kern="1200" noProof="0" dirty="0"/>
            <a:t>and contract</a:t>
          </a:r>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Implementation</a:t>
          </a:r>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Evaluation</a:t>
          </a:r>
        </a:p>
      </dsp:txBody>
      <dsp:txXfrm>
        <a:off x="9752123" y="1543506"/>
        <a:ext cx="1008279" cy="672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Initiation</a:t>
          </a:r>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Information</a:t>
          </a:r>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Analysis</a:t>
          </a:r>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Feedback</a:t>
          </a:r>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Quotation</a:t>
          </a:r>
          <a:br>
            <a:rPr lang="en-US" sz="1000" kern="1200" noProof="0" dirty="0"/>
          </a:br>
          <a:r>
            <a:rPr lang="en-US" sz="1000" kern="1200" noProof="0" dirty="0"/>
            <a:t>and contract</a:t>
          </a:r>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Implementation</a:t>
          </a:r>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Evaluation</a:t>
          </a:r>
        </a:p>
      </dsp:txBody>
      <dsp:txXfrm>
        <a:off x="9752123" y="1543506"/>
        <a:ext cx="1008279" cy="6721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Initiation</a:t>
          </a:r>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Information</a:t>
          </a:r>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Analysis</a:t>
          </a:r>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Feedback</a:t>
          </a:r>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Quotation</a:t>
          </a:r>
          <a:br>
            <a:rPr lang="en-US" sz="1000" kern="1200" noProof="0" dirty="0"/>
          </a:br>
          <a:r>
            <a:rPr lang="en-US" sz="1000" kern="1200" noProof="0" dirty="0"/>
            <a:t>and contract</a:t>
          </a:r>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Implementation</a:t>
          </a:r>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Evaluation</a:t>
          </a:r>
        </a:p>
      </dsp:txBody>
      <dsp:txXfrm>
        <a:off x="9752123" y="1543506"/>
        <a:ext cx="1008279" cy="672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Initiation</a:t>
          </a:r>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Information</a:t>
          </a:r>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Analysis</a:t>
          </a:r>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Feedback</a:t>
          </a:r>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Quotation</a:t>
          </a:r>
          <a:br>
            <a:rPr lang="en-US" sz="1000" b="1" kern="1200" noProof="0" dirty="0"/>
          </a:br>
          <a:r>
            <a:rPr lang="en-US" sz="1000" b="1" kern="1200" noProof="0" dirty="0"/>
            <a:t>and contract</a:t>
          </a:r>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Implementation</a:t>
          </a:r>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Evaluation</a:t>
          </a:r>
        </a:p>
      </dsp:txBody>
      <dsp:txXfrm>
        <a:off x="9752123" y="1543506"/>
        <a:ext cx="1008279" cy="6721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Initiation</a:t>
          </a:r>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Information</a:t>
          </a:r>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Analysis</a:t>
          </a:r>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Feedback</a:t>
          </a:r>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Quotation</a:t>
          </a:r>
          <a:br>
            <a:rPr lang="en-US" sz="1000" b="1" kern="1200" noProof="0" dirty="0"/>
          </a:br>
          <a:r>
            <a:rPr lang="en-US" sz="1000" b="1" kern="1200" noProof="0" dirty="0"/>
            <a:t>and contract</a:t>
          </a:r>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Implementation</a:t>
          </a:r>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kern="1200" noProof="0" dirty="0"/>
            <a:t>Evaluation</a:t>
          </a:r>
        </a:p>
      </dsp:txBody>
      <dsp:txXfrm>
        <a:off x="9752123" y="1543506"/>
        <a:ext cx="1008279" cy="6721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Initiation</a:t>
          </a:r>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Information</a:t>
          </a:r>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Analysis</a:t>
          </a:r>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Feedback</a:t>
          </a:r>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Quotation</a:t>
          </a:r>
          <a:br>
            <a:rPr lang="en-US" sz="1000" b="1" kern="1200" noProof="0" dirty="0"/>
          </a:br>
          <a:r>
            <a:rPr lang="en-US" sz="1000" b="1" kern="1200" noProof="0" dirty="0"/>
            <a:t>and contract</a:t>
          </a:r>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Implementation</a:t>
          </a:r>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t>Evaluation</a:t>
          </a:r>
        </a:p>
      </dsp:txBody>
      <dsp:txXfrm>
        <a:off x="9752123" y="1543506"/>
        <a:ext cx="1008279" cy="67218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9EF66C-84CD-A94F-BED9-4C50D1FC38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DF602C1C-C373-8D44-B7DB-804A2F8F0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Date Placeholder 5">
            <a:extLst>
              <a:ext uri="{FF2B5EF4-FFF2-40B4-BE49-F238E27FC236}">
                <a16:creationId xmlns:a16="http://schemas.microsoft.com/office/drawing/2014/main" id="{B9F71152-B98D-DF46-B5C0-3A81C6F66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E70872-B346-174D-8ACE-415D937D834B}" type="datetimeFigureOut">
              <a:rPr lang="en-GB" smtClean="0"/>
              <a:t>24/11/2021</a:t>
            </a:fld>
            <a:endParaRPr lang="en-GB"/>
          </a:p>
        </p:txBody>
      </p:sp>
    </p:spTree>
    <p:extLst>
      <p:ext uri="{BB962C8B-B14F-4D97-AF65-F5344CB8AC3E}">
        <p14:creationId xmlns:p14="http://schemas.microsoft.com/office/powerpoint/2010/main" val="3887519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892CE-97B5-D546-BE1B-F59992BB5298}" type="datetimeFigureOut">
              <a:rPr lang="en-US" smtClean="0"/>
              <a:t>11/24/2021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A539B-F60E-E844-9794-ABC62BAC4039}" type="slidenum">
              <a:rPr lang="en-US" smtClean="0"/>
              <a:t>‹#›</a:t>
            </a:fld>
            <a:endParaRPr lang="en-US"/>
          </a:p>
        </p:txBody>
      </p:sp>
    </p:spTree>
    <p:extLst>
      <p:ext uri="{BB962C8B-B14F-4D97-AF65-F5344CB8AC3E}">
        <p14:creationId xmlns:p14="http://schemas.microsoft.com/office/powerpoint/2010/main" val="1440453424"/>
      </p:ext>
    </p:extLst>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mn-ea"/>
        <a:cs typeface="+mn-cs"/>
      </a:defRPr>
    </a:lvl1pPr>
    <a:lvl2pPr marL="457166"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2" algn="l" defTabSz="914332" rtl="0" eaLnBrk="1" latinLnBrk="0" hangingPunct="1">
      <a:defRPr sz="1200" kern="1200">
        <a:solidFill>
          <a:schemeClr val="tx1"/>
        </a:solidFill>
        <a:latin typeface="+mn-lt"/>
        <a:ea typeface="+mn-ea"/>
        <a:cs typeface="+mn-cs"/>
      </a:defRPr>
    </a:lvl5pPr>
    <a:lvl6pPr marL="2285828"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6"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0C2A539B-F60E-E844-9794-ABC62BAC4039}" type="slidenum">
              <a:rPr lang="en-US" smtClean="0"/>
              <a:t>2</a:t>
            </a:fld>
            <a:endParaRPr lang="en-US"/>
          </a:p>
        </p:txBody>
      </p:sp>
    </p:spTree>
    <p:extLst>
      <p:ext uri="{BB962C8B-B14F-4D97-AF65-F5344CB8AC3E}">
        <p14:creationId xmlns:p14="http://schemas.microsoft.com/office/powerpoint/2010/main" val="2460332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title">
    <p:spTree>
      <p:nvGrpSpPr>
        <p:cNvPr id="1" name=""/>
        <p:cNvGrpSpPr/>
        <p:nvPr/>
      </p:nvGrpSpPr>
      <p:grpSpPr>
        <a:xfrm>
          <a:off x="0" y="0"/>
          <a:ext cx="0" cy="0"/>
          <a:chOff x="0" y="0"/>
          <a:chExt cx="0" cy="0"/>
        </a:xfrm>
      </p:grpSpPr>
      <p:sp>
        <p:nvSpPr>
          <p:cNvPr id="13" name="Text Placeholder 19">
            <a:extLst>
              <a:ext uri="{FF2B5EF4-FFF2-40B4-BE49-F238E27FC236}">
                <a16:creationId xmlns:a16="http://schemas.microsoft.com/office/drawing/2014/main" id="{CC8BCE6C-42BD-0245-B6BE-B2F74908A53D}"/>
              </a:ext>
            </a:extLst>
          </p:cNvPr>
          <p:cNvSpPr>
            <a:spLocks noGrp="1"/>
          </p:cNvSpPr>
          <p:nvPr>
            <p:ph type="body" sz="quarter" idx="15" hasCustomPrompt="1"/>
          </p:nvPr>
        </p:nvSpPr>
        <p:spPr>
          <a:xfrm>
            <a:off x="514350" y="2311400"/>
            <a:ext cx="7580312" cy="558800"/>
          </a:xfrm>
          <a:prstGeom prst="rect">
            <a:avLst/>
          </a:prstGeom>
        </p:spPr>
        <p:txBody>
          <a:bodyPr>
            <a:noAutofit/>
          </a:bodyPr>
          <a:lstStyle>
            <a:lvl1pPr marL="0" indent="0">
              <a:buNone/>
              <a:defRPr sz="3000" b="1" spc="-100" baseline="0">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One row headline</a:t>
            </a:r>
          </a:p>
        </p:txBody>
      </p:sp>
      <p:sp>
        <p:nvSpPr>
          <p:cNvPr id="14" name="Text Placeholder 19">
            <a:extLst>
              <a:ext uri="{FF2B5EF4-FFF2-40B4-BE49-F238E27FC236}">
                <a16:creationId xmlns:a16="http://schemas.microsoft.com/office/drawing/2014/main" id="{24859C7C-E702-B843-8E27-AB6E10FF1D1E}"/>
              </a:ext>
            </a:extLst>
          </p:cNvPr>
          <p:cNvSpPr>
            <a:spLocks noGrp="1"/>
          </p:cNvSpPr>
          <p:nvPr>
            <p:ph type="body" sz="quarter" idx="16" hasCustomPrompt="1"/>
          </p:nvPr>
        </p:nvSpPr>
        <p:spPr>
          <a:xfrm>
            <a:off x="494685" y="2870200"/>
            <a:ext cx="7580313" cy="558800"/>
          </a:xfrm>
          <a:prstGeom prst="rect">
            <a:avLst/>
          </a:prstGeom>
        </p:spPr>
        <p:txBody>
          <a:bodyPr>
            <a:noAutofit/>
          </a:bodyPr>
          <a:lstStyle>
            <a:lvl1pPr marL="0" indent="0">
              <a:buNone/>
              <a:defRPr sz="1800" b="1" spc="-100" baseline="0">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text</a:t>
            </a:r>
          </a:p>
        </p:txBody>
      </p:sp>
      <p:pic>
        <p:nvPicPr>
          <p:cNvPr id="5" name="Graphic 4">
            <a:extLst>
              <a:ext uri="{FF2B5EF4-FFF2-40B4-BE49-F238E27FC236}">
                <a16:creationId xmlns:a16="http://schemas.microsoft.com/office/drawing/2014/main" id="{77450B4A-F9C0-4987-ACD4-BDAD4FF0B3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52560" y="6139948"/>
            <a:ext cx="1089379" cy="311569"/>
          </a:xfrm>
          <a:prstGeom prst="rect">
            <a:avLst/>
          </a:prstGeom>
        </p:spPr>
      </p:pic>
    </p:spTree>
    <p:extLst>
      <p:ext uri="{BB962C8B-B14F-4D97-AF65-F5344CB8AC3E}">
        <p14:creationId xmlns:p14="http://schemas.microsoft.com/office/powerpoint/2010/main" val="318955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ext left_and_image">
    <p:bg>
      <p:bgPr>
        <a:solidFill>
          <a:schemeClr val="bg1"/>
        </a:solidFill>
        <a:effectLst/>
      </p:bgPr>
    </p:bg>
    <p:spTree>
      <p:nvGrpSpPr>
        <p:cNvPr id="1" name=""/>
        <p:cNvGrpSpPr/>
        <p:nvPr/>
      </p:nvGrpSpPr>
      <p:grpSpPr>
        <a:xfrm>
          <a:off x="0" y="0"/>
          <a:ext cx="0" cy="0"/>
          <a:chOff x="0" y="0"/>
          <a:chExt cx="0" cy="0"/>
        </a:xfrm>
      </p:grpSpPr>
      <p:sp>
        <p:nvSpPr>
          <p:cNvPr id="17" name="Text Placeholder 19">
            <a:extLst>
              <a:ext uri="{FF2B5EF4-FFF2-40B4-BE49-F238E27FC236}">
                <a16:creationId xmlns:a16="http://schemas.microsoft.com/office/drawing/2014/main" id="{46994725-A6BF-6844-81A1-CFC63AA67649}"/>
              </a:ext>
            </a:extLst>
          </p:cNvPr>
          <p:cNvSpPr>
            <a:spLocks noGrp="1"/>
          </p:cNvSpPr>
          <p:nvPr>
            <p:ph type="body" sz="quarter" idx="13" hasCustomPrompt="1"/>
          </p:nvPr>
        </p:nvSpPr>
        <p:spPr>
          <a:xfrm>
            <a:off x="469197" y="878400"/>
            <a:ext cx="5124009"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8" name="Text Placeholder 2">
            <a:extLst>
              <a:ext uri="{FF2B5EF4-FFF2-40B4-BE49-F238E27FC236}">
                <a16:creationId xmlns:a16="http://schemas.microsoft.com/office/drawing/2014/main" id="{4E8ED7F5-7702-1C4B-9AE0-BDD6F328F852}"/>
              </a:ext>
            </a:extLst>
          </p:cNvPr>
          <p:cNvSpPr>
            <a:spLocks noGrp="1"/>
          </p:cNvSpPr>
          <p:nvPr>
            <p:ph type="body" sz="quarter" idx="14" hasCustomPrompt="1"/>
          </p:nvPr>
        </p:nvSpPr>
        <p:spPr>
          <a:xfrm>
            <a:off x="469197" y="1605600"/>
            <a:ext cx="5123989" cy="4289581"/>
          </a:xfrm>
          <a:prstGeom prst="rect">
            <a:avLst/>
          </a:prstGeom>
        </p:spPr>
        <p:txBody>
          <a:bodyPr>
            <a:normAutofit/>
          </a:bodyPr>
          <a:lstStyle>
            <a:lvl1pPr marL="171450" indent="-171450">
              <a:lnSpc>
                <a:spcPts val="1800"/>
              </a:lnSpc>
              <a:spcBef>
                <a:spcPts val="1000"/>
              </a:spcBef>
              <a:buFont typeface="Arial" panose="020B0604020202020204" pitchFamily="34" charset="0"/>
              <a:buChar char="•"/>
              <a:defRPr sz="1200">
                <a:solidFill>
                  <a:srgbClr val="002E5F"/>
                </a:solidFill>
                <a:latin typeface="Arial" panose="020B0604020202020204" pitchFamily="34" charset="0"/>
                <a:cs typeface="Arial" panose="020B0604020202020204" pitchFamily="34" charset="0"/>
              </a:defRPr>
            </a:lvl1pPr>
            <a:lvl2pPr>
              <a:lnSpc>
                <a:spcPts val="1800"/>
              </a:lnSpc>
              <a:spcBef>
                <a:spcPts val="1000"/>
              </a:spcBef>
              <a:defRPr sz="1251">
                <a:solidFill>
                  <a:srgbClr val="002E5F"/>
                </a:solidFill>
                <a:latin typeface="+mn-lt"/>
              </a:defRPr>
            </a:lvl2pPr>
            <a:lvl3pPr>
              <a:lnSpc>
                <a:spcPts val="1800"/>
              </a:lnSpc>
              <a:spcBef>
                <a:spcPts val="1000"/>
              </a:spcBef>
              <a:defRPr sz="1251">
                <a:solidFill>
                  <a:srgbClr val="002E5F"/>
                </a:solidFill>
                <a:latin typeface="+mn-lt"/>
              </a:defRPr>
            </a:lvl3pPr>
            <a:lvl4pPr>
              <a:lnSpc>
                <a:spcPts val="1800"/>
              </a:lnSpc>
              <a:spcBef>
                <a:spcPts val="1000"/>
              </a:spcBef>
              <a:defRPr sz="1251">
                <a:solidFill>
                  <a:srgbClr val="002E5F"/>
                </a:solidFill>
              </a:defRPr>
            </a:lvl4pPr>
            <a:lvl5pPr>
              <a:lnSpc>
                <a:spcPts val="1800"/>
              </a:lnSpc>
              <a:spcBef>
                <a:spcPts val="1000"/>
              </a:spcBef>
              <a:defRPr sz="1251"/>
            </a:lvl5pPr>
          </a:lstStyle>
          <a:p>
            <a:pPr lvl="0"/>
            <a:r>
              <a:rPr lang="sv-SE"/>
              <a:t>Text </a:t>
            </a:r>
          </a:p>
          <a:p>
            <a:pPr lvl="1"/>
            <a:r>
              <a:rPr lang="sv-SE"/>
              <a:t>Text </a:t>
            </a:r>
          </a:p>
          <a:p>
            <a:pPr lvl="2"/>
            <a:r>
              <a:rPr lang="sv-SE"/>
              <a:t>Text</a:t>
            </a:r>
          </a:p>
          <a:p>
            <a:pPr lvl="2"/>
            <a:endParaRPr lang="sv-SE"/>
          </a:p>
        </p:txBody>
      </p:sp>
      <p:sp>
        <p:nvSpPr>
          <p:cNvPr id="4" name="Picture Placeholder 3">
            <a:extLst>
              <a:ext uri="{FF2B5EF4-FFF2-40B4-BE49-F238E27FC236}">
                <a16:creationId xmlns:a16="http://schemas.microsoft.com/office/drawing/2014/main" id="{9F55F25D-B866-1640-A6C9-AFCDBE9C99DF}"/>
              </a:ext>
            </a:extLst>
          </p:cNvPr>
          <p:cNvSpPr>
            <a:spLocks noGrp="1"/>
          </p:cNvSpPr>
          <p:nvPr>
            <p:ph type="pic" sz="quarter" idx="15"/>
          </p:nvPr>
        </p:nvSpPr>
        <p:spPr>
          <a:xfrm>
            <a:off x="6096000" y="0"/>
            <a:ext cx="6096000" cy="6858000"/>
          </a:xfrm>
        </p:spPr>
        <p:txBody>
          <a:bodyPr/>
          <a:lstStyle/>
          <a:p>
            <a:endParaRPr lang="en-GB"/>
          </a:p>
        </p:txBody>
      </p:sp>
      <p:sp>
        <p:nvSpPr>
          <p:cNvPr id="5" name="Slide Number Placeholder 5">
            <a:extLst>
              <a:ext uri="{FF2B5EF4-FFF2-40B4-BE49-F238E27FC236}">
                <a16:creationId xmlns:a16="http://schemas.microsoft.com/office/drawing/2014/main" id="{76A07D9E-6479-0B46-A6CA-72A760365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ADF48-4DB7-7B4C-8E0B-930749D4F9C4}" type="slidenum">
              <a:rPr lang="en-GB" smtClean="0"/>
              <a:t>‹#›</a:t>
            </a:fld>
            <a:endParaRPr lang="en-GB"/>
          </a:p>
        </p:txBody>
      </p:sp>
    </p:spTree>
    <p:extLst>
      <p:ext uri="{BB962C8B-B14F-4D97-AF65-F5344CB8AC3E}">
        <p14:creationId xmlns:p14="http://schemas.microsoft.com/office/powerpoint/2010/main" val="111403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right_and_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57A076C-2188-364D-9F27-40C9744FE92F}"/>
              </a:ext>
            </a:extLst>
          </p:cNvPr>
          <p:cNvSpPr>
            <a:spLocks noGrp="1"/>
          </p:cNvSpPr>
          <p:nvPr>
            <p:ph type="pic" sz="quarter" idx="15"/>
          </p:nvPr>
        </p:nvSpPr>
        <p:spPr>
          <a:xfrm>
            <a:off x="0" y="0"/>
            <a:ext cx="6096000" cy="6858000"/>
          </a:xfrm>
        </p:spPr>
        <p:txBody>
          <a:bodyPr/>
          <a:lstStyle/>
          <a:p>
            <a:endParaRPr lang="en-GB"/>
          </a:p>
        </p:txBody>
      </p:sp>
      <p:sp>
        <p:nvSpPr>
          <p:cNvPr id="5" name="Slide Number Placeholder 5">
            <a:extLst>
              <a:ext uri="{FF2B5EF4-FFF2-40B4-BE49-F238E27FC236}">
                <a16:creationId xmlns:a16="http://schemas.microsoft.com/office/drawing/2014/main" id="{29BEE0F7-30D9-6B42-9B82-F63E620AE5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ADF48-4DB7-7B4C-8E0B-930749D4F9C4}" type="slidenum">
              <a:rPr lang="en-GB" smtClean="0"/>
              <a:t>‹#›</a:t>
            </a:fld>
            <a:endParaRPr lang="en-GB"/>
          </a:p>
        </p:txBody>
      </p:sp>
      <p:sp>
        <p:nvSpPr>
          <p:cNvPr id="6" name="Text Placeholder 19">
            <a:extLst>
              <a:ext uri="{FF2B5EF4-FFF2-40B4-BE49-F238E27FC236}">
                <a16:creationId xmlns:a16="http://schemas.microsoft.com/office/drawing/2014/main" id="{FC441195-33DC-4D41-8D54-FA5037F8C9A6}"/>
              </a:ext>
            </a:extLst>
          </p:cNvPr>
          <p:cNvSpPr>
            <a:spLocks noGrp="1"/>
          </p:cNvSpPr>
          <p:nvPr>
            <p:ph type="body" sz="quarter" idx="16" hasCustomPrompt="1"/>
          </p:nvPr>
        </p:nvSpPr>
        <p:spPr>
          <a:xfrm>
            <a:off x="6563493" y="877607"/>
            <a:ext cx="5124009"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7" name="Text Placeholder 2">
            <a:extLst>
              <a:ext uri="{FF2B5EF4-FFF2-40B4-BE49-F238E27FC236}">
                <a16:creationId xmlns:a16="http://schemas.microsoft.com/office/drawing/2014/main" id="{3C99B6A0-288E-E547-8D3C-BB9EA2929BF8}"/>
              </a:ext>
            </a:extLst>
          </p:cNvPr>
          <p:cNvSpPr>
            <a:spLocks noGrp="1"/>
          </p:cNvSpPr>
          <p:nvPr>
            <p:ph type="body" sz="quarter" idx="17" hasCustomPrompt="1"/>
          </p:nvPr>
        </p:nvSpPr>
        <p:spPr>
          <a:xfrm>
            <a:off x="6563493" y="1604807"/>
            <a:ext cx="5123989" cy="4289581"/>
          </a:xfrm>
          <a:prstGeom prst="rect">
            <a:avLst/>
          </a:prstGeom>
        </p:spPr>
        <p:txBody>
          <a:bodyPr>
            <a:normAutofit/>
          </a:bodyPr>
          <a:lstStyle>
            <a:lvl1pPr marL="171450" indent="-171450">
              <a:lnSpc>
                <a:spcPts val="1800"/>
              </a:lnSpc>
              <a:spcBef>
                <a:spcPts val="1000"/>
              </a:spcBef>
              <a:buFont typeface="Arial" panose="020B0604020202020204" pitchFamily="34" charset="0"/>
              <a:buChar char="•"/>
              <a:defRPr sz="1200">
                <a:solidFill>
                  <a:srgbClr val="002E5F"/>
                </a:solidFill>
                <a:latin typeface="Arial" panose="020B0604020202020204" pitchFamily="34" charset="0"/>
                <a:cs typeface="Arial" panose="020B0604020202020204" pitchFamily="34" charset="0"/>
              </a:defRPr>
            </a:lvl1pPr>
            <a:lvl2pPr>
              <a:lnSpc>
                <a:spcPts val="1800"/>
              </a:lnSpc>
              <a:spcBef>
                <a:spcPts val="1000"/>
              </a:spcBef>
              <a:defRPr sz="1251">
                <a:solidFill>
                  <a:srgbClr val="002E5F"/>
                </a:solidFill>
                <a:latin typeface="+mn-lt"/>
              </a:defRPr>
            </a:lvl2pPr>
            <a:lvl3pPr>
              <a:lnSpc>
                <a:spcPts val="1800"/>
              </a:lnSpc>
              <a:spcBef>
                <a:spcPts val="1000"/>
              </a:spcBef>
              <a:defRPr sz="1251">
                <a:solidFill>
                  <a:srgbClr val="002E5F"/>
                </a:solidFill>
                <a:latin typeface="+mn-lt"/>
              </a:defRPr>
            </a:lvl3pPr>
            <a:lvl4pPr>
              <a:lnSpc>
                <a:spcPts val="1800"/>
              </a:lnSpc>
              <a:spcBef>
                <a:spcPts val="1000"/>
              </a:spcBef>
              <a:defRPr sz="1251">
                <a:solidFill>
                  <a:srgbClr val="002E5F"/>
                </a:solidFill>
              </a:defRPr>
            </a:lvl4pPr>
            <a:lvl5pPr>
              <a:lnSpc>
                <a:spcPts val="1800"/>
              </a:lnSpc>
              <a:spcBef>
                <a:spcPts val="1000"/>
              </a:spcBef>
              <a:defRPr sz="1251"/>
            </a:lvl5pPr>
          </a:lstStyle>
          <a:p>
            <a:pPr lvl="0"/>
            <a:r>
              <a:rPr lang="sv-SE"/>
              <a:t>Text </a:t>
            </a:r>
          </a:p>
          <a:p>
            <a:pPr lvl="1"/>
            <a:r>
              <a:rPr lang="sv-SE"/>
              <a:t>Text </a:t>
            </a:r>
          </a:p>
          <a:p>
            <a:pPr lvl="2"/>
            <a:r>
              <a:rPr lang="sv-SE"/>
              <a:t>Text</a:t>
            </a:r>
          </a:p>
          <a:p>
            <a:pPr lvl="2"/>
            <a:endParaRPr lang="sv-SE"/>
          </a:p>
        </p:txBody>
      </p:sp>
    </p:spTree>
    <p:extLst>
      <p:ext uri="{BB962C8B-B14F-4D97-AF65-F5344CB8AC3E}">
        <p14:creationId xmlns:p14="http://schemas.microsoft.com/office/powerpoint/2010/main" val="279162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screen image ">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457E848B-447B-8A40-AF3F-F2318E700B1A}"/>
              </a:ext>
            </a:extLst>
          </p:cNvPr>
          <p:cNvSpPr>
            <a:spLocks noGrp="1"/>
          </p:cNvSpPr>
          <p:nvPr>
            <p:ph type="pic" sz="quarter" idx="11" hasCustomPrompt="1"/>
          </p:nvPr>
        </p:nvSpPr>
        <p:spPr>
          <a:xfrm>
            <a:off x="1" y="0"/>
            <a:ext cx="12191999" cy="6858000"/>
          </a:xfrm>
          <a:prstGeom prst="rect">
            <a:avLst/>
          </a:prstGeom>
        </p:spPr>
        <p:txBody>
          <a:bodyPr>
            <a:normAutofit/>
          </a:bodyPr>
          <a:lstStyle>
            <a:lvl1pPr marL="0" indent="0">
              <a:buNone/>
              <a:defRPr sz="2000"/>
            </a:lvl1pPr>
          </a:lstStyle>
          <a:p>
            <a:r>
              <a:rPr lang="en-GB"/>
              <a:t>Click the image icon to add an image. </a:t>
            </a:r>
          </a:p>
        </p:txBody>
      </p:sp>
      <p:sp>
        <p:nvSpPr>
          <p:cNvPr id="2" name="Slide Number Placeholder 1">
            <a:extLst>
              <a:ext uri="{FF2B5EF4-FFF2-40B4-BE49-F238E27FC236}">
                <a16:creationId xmlns:a16="http://schemas.microsoft.com/office/drawing/2014/main" id="{E2401B24-9293-0C4C-8499-EDB52CC0CDDC}"/>
              </a:ext>
            </a:extLst>
          </p:cNvPr>
          <p:cNvSpPr>
            <a:spLocks noGrp="1"/>
          </p:cNvSpPr>
          <p:nvPr>
            <p:ph type="sldNum" sz="quarter" idx="12"/>
          </p:nvPr>
        </p:nvSpPr>
        <p:spPr/>
        <p:txBody>
          <a:bodyPr/>
          <a:lstStyle/>
          <a:p>
            <a:fld id="{D85ADF48-4DB7-7B4C-8E0B-930749D4F9C4}" type="slidenum">
              <a:rPr lang="en-GB" smtClean="0"/>
              <a:t>‹#›</a:t>
            </a:fld>
            <a:endParaRPr lang="en-GB"/>
          </a:p>
        </p:txBody>
      </p:sp>
    </p:spTree>
    <p:extLst>
      <p:ext uri="{BB962C8B-B14F-4D97-AF65-F5344CB8AC3E}">
        <p14:creationId xmlns:p14="http://schemas.microsoft.com/office/powerpoint/2010/main" val="262973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image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2D41989-9419-A746-A2CB-DBEA6EE124C1}"/>
              </a:ext>
            </a:extLst>
          </p:cNvPr>
          <p:cNvSpPr>
            <a:spLocks noGrp="1"/>
          </p:cNvSpPr>
          <p:nvPr>
            <p:ph type="pic" sz="quarter" idx="11" hasCustomPrompt="1"/>
          </p:nvPr>
        </p:nvSpPr>
        <p:spPr>
          <a:xfrm>
            <a:off x="6545263" y="0"/>
            <a:ext cx="5646737" cy="6858000"/>
          </a:xfrm>
          <a:prstGeom prst="rect">
            <a:avLst/>
          </a:prstGeom>
        </p:spPr>
        <p:txBody>
          <a:bodyPr>
            <a:normAutofit/>
          </a:bodyPr>
          <a:lstStyle>
            <a:lvl1pPr marL="0" indent="0">
              <a:buNone/>
              <a:defRPr sz="2000"/>
            </a:lvl1pPr>
          </a:lstStyle>
          <a:p>
            <a:r>
              <a:rPr lang="en-GB"/>
              <a:t>Click the image icon to add an image. </a:t>
            </a:r>
          </a:p>
        </p:txBody>
      </p:sp>
      <p:sp>
        <p:nvSpPr>
          <p:cNvPr id="2" name="Slide Number Placeholder 1">
            <a:extLst>
              <a:ext uri="{FF2B5EF4-FFF2-40B4-BE49-F238E27FC236}">
                <a16:creationId xmlns:a16="http://schemas.microsoft.com/office/drawing/2014/main" id="{5C50A8D3-EF63-1E49-9FA0-489679315AE1}"/>
              </a:ext>
            </a:extLst>
          </p:cNvPr>
          <p:cNvSpPr>
            <a:spLocks noGrp="1"/>
          </p:cNvSpPr>
          <p:nvPr>
            <p:ph type="sldNum" sz="quarter" idx="15"/>
          </p:nvPr>
        </p:nvSpPr>
        <p:spPr/>
        <p:txBody>
          <a:bodyPr/>
          <a:lstStyle/>
          <a:p>
            <a:fld id="{D85ADF48-4DB7-7B4C-8E0B-930749D4F9C4}" type="slidenum">
              <a:rPr lang="en-GB" smtClean="0"/>
              <a:t>‹#›</a:t>
            </a:fld>
            <a:endParaRPr lang="en-GB"/>
          </a:p>
        </p:txBody>
      </p:sp>
      <p:sp>
        <p:nvSpPr>
          <p:cNvPr id="5" name="Text Placeholder 19">
            <a:extLst>
              <a:ext uri="{FF2B5EF4-FFF2-40B4-BE49-F238E27FC236}">
                <a16:creationId xmlns:a16="http://schemas.microsoft.com/office/drawing/2014/main" id="{6F0B07B2-A377-1A4F-9373-509727D53BBA}"/>
              </a:ext>
            </a:extLst>
          </p:cNvPr>
          <p:cNvSpPr>
            <a:spLocks noGrp="1"/>
          </p:cNvSpPr>
          <p:nvPr>
            <p:ph type="body" sz="quarter" idx="13" hasCustomPrompt="1"/>
          </p:nvPr>
        </p:nvSpPr>
        <p:spPr>
          <a:xfrm>
            <a:off x="524351" y="2307082"/>
            <a:ext cx="5122387" cy="1793431"/>
          </a:xfrm>
          <a:prstGeom prst="rect">
            <a:avLst/>
          </a:prstGeom>
        </p:spPr>
        <p:txBody>
          <a:bodyPr anchor="t">
            <a:noAutofit/>
          </a:bodyPr>
          <a:lstStyle>
            <a:lvl1pPr marL="0" marR="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sz="3000" b="1" spc="-100" baseline="0">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marL="0" marR="0" lvl="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Three row chapter slide</a:t>
            </a:r>
          </a:p>
        </p:txBody>
      </p:sp>
    </p:spTree>
    <p:extLst>
      <p:ext uri="{BB962C8B-B14F-4D97-AF65-F5344CB8AC3E}">
        <p14:creationId xmlns:p14="http://schemas.microsoft.com/office/powerpoint/2010/main" val="415117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content">
    <p:bg>
      <p:bgPr>
        <a:solidFill>
          <a:schemeClr val="bg1"/>
        </a:solidFill>
        <a:effectLst/>
      </p:bgPr>
    </p:bg>
    <p:spTree>
      <p:nvGrpSpPr>
        <p:cNvPr id="1" name=""/>
        <p:cNvGrpSpPr/>
        <p:nvPr/>
      </p:nvGrpSpPr>
      <p:grpSpPr>
        <a:xfrm>
          <a:off x="0" y="0"/>
          <a:ext cx="0" cy="0"/>
          <a:chOff x="0" y="0"/>
          <a:chExt cx="0" cy="0"/>
        </a:xfrm>
      </p:grpSpPr>
      <p:sp>
        <p:nvSpPr>
          <p:cNvPr id="21" name="Text Placeholder 19">
            <a:extLst>
              <a:ext uri="{FF2B5EF4-FFF2-40B4-BE49-F238E27FC236}">
                <a16:creationId xmlns:a16="http://schemas.microsoft.com/office/drawing/2014/main" id="{A72F34B4-F4BD-454F-A4C0-48BC98899569}"/>
              </a:ext>
            </a:extLst>
          </p:cNvPr>
          <p:cNvSpPr>
            <a:spLocks noGrp="1"/>
          </p:cNvSpPr>
          <p:nvPr>
            <p:ph type="body" sz="quarter" idx="13" hasCustomPrompt="1"/>
          </p:nvPr>
        </p:nvSpPr>
        <p:spPr>
          <a:xfrm>
            <a:off x="469197" y="514800"/>
            <a:ext cx="10757603"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2" name="Slide Number Placeholder 1">
            <a:extLst>
              <a:ext uri="{FF2B5EF4-FFF2-40B4-BE49-F238E27FC236}">
                <a16:creationId xmlns:a16="http://schemas.microsoft.com/office/drawing/2014/main" id="{02808E5A-C8B3-6E4D-A7E8-D968D42823D5}"/>
              </a:ext>
            </a:extLst>
          </p:cNvPr>
          <p:cNvSpPr>
            <a:spLocks noGrp="1"/>
          </p:cNvSpPr>
          <p:nvPr>
            <p:ph type="sldNum" sz="quarter" idx="23"/>
          </p:nvPr>
        </p:nvSpPr>
        <p:spPr/>
        <p:txBody>
          <a:bodyPr/>
          <a:lstStyle/>
          <a:p>
            <a:fld id="{D85ADF48-4DB7-7B4C-8E0B-930749D4F9C4}" type="slidenum">
              <a:rPr lang="en-GB" smtClean="0"/>
              <a:t>‹#›</a:t>
            </a:fld>
            <a:endParaRPr lang="en-GB"/>
          </a:p>
        </p:txBody>
      </p:sp>
      <p:sp>
        <p:nvSpPr>
          <p:cNvPr id="10" name="Content Placeholder 3">
            <a:extLst>
              <a:ext uri="{FF2B5EF4-FFF2-40B4-BE49-F238E27FC236}">
                <a16:creationId xmlns:a16="http://schemas.microsoft.com/office/drawing/2014/main" id="{E146FBD5-EBA8-814C-A86C-F1F9EFDC1AD2}"/>
              </a:ext>
            </a:extLst>
          </p:cNvPr>
          <p:cNvSpPr>
            <a:spLocks noGrp="1"/>
          </p:cNvSpPr>
          <p:nvPr>
            <p:ph sz="quarter" idx="24"/>
          </p:nvPr>
        </p:nvSpPr>
        <p:spPr>
          <a:xfrm>
            <a:off x="514350" y="2185988"/>
            <a:ext cx="3392488" cy="3708400"/>
          </a:xfrm>
        </p:spPr>
        <p:txBody>
          <a:bodyPr>
            <a:normAutofit/>
          </a:bodyPr>
          <a:lstStyle>
            <a:lvl1pPr>
              <a:defRPr sz="1200">
                <a:solidFill>
                  <a:srgbClr val="002E5F"/>
                </a:solidFill>
              </a:defRPr>
            </a:lvl1pPr>
            <a:lvl2pPr>
              <a:defRPr sz="1200">
                <a:solidFill>
                  <a:srgbClr val="002E5F"/>
                </a:solidFill>
              </a:defRPr>
            </a:lvl2pPr>
            <a:lvl3pPr>
              <a:defRPr sz="1200">
                <a:solidFill>
                  <a:srgbClr val="002E5F"/>
                </a:solidFill>
              </a:defRPr>
            </a:lvl3pPr>
            <a:lvl4pPr>
              <a:defRPr sz="1200">
                <a:solidFill>
                  <a:srgbClr val="002E5F"/>
                </a:solidFill>
              </a:defRPr>
            </a:lvl4pPr>
            <a:lvl5pPr>
              <a:defRPr sz="1200">
                <a:solidFill>
                  <a:srgbClr val="002E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9">
            <a:extLst>
              <a:ext uri="{FF2B5EF4-FFF2-40B4-BE49-F238E27FC236}">
                <a16:creationId xmlns:a16="http://schemas.microsoft.com/office/drawing/2014/main" id="{C80E7052-C3C5-9B4A-9ECD-047EDC67BD3C}"/>
              </a:ext>
            </a:extLst>
          </p:cNvPr>
          <p:cNvSpPr>
            <a:spLocks noGrp="1"/>
          </p:cNvSpPr>
          <p:nvPr>
            <p:ph type="body" sz="quarter" idx="17" hasCustomPrompt="1"/>
          </p:nvPr>
        </p:nvSpPr>
        <p:spPr>
          <a:xfrm>
            <a:off x="515256" y="1615509"/>
            <a:ext cx="3391766" cy="362124"/>
          </a:xfrm>
          <a:prstGeom prst="rect">
            <a:avLst/>
          </a:prstGeom>
        </p:spPr>
        <p:txBody>
          <a:bodyPr>
            <a:noAutofit/>
          </a:bodyPr>
          <a:lstStyle>
            <a:lvl1pPr marL="0" indent="0">
              <a:buNone/>
              <a:defRPr sz="12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7" name="Text Placeholder 19">
            <a:extLst>
              <a:ext uri="{FF2B5EF4-FFF2-40B4-BE49-F238E27FC236}">
                <a16:creationId xmlns:a16="http://schemas.microsoft.com/office/drawing/2014/main" id="{479FBEA1-E151-6943-AF73-58EEF78A00A8}"/>
              </a:ext>
            </a:extLst>
          </p:cNvPr>
          <p:cNvSpPr>
            <a:spLocks noGrp="1"/>
          </p:cNvSpPr>
          <p:nvPr>
            <p:ph type="body" sz="quarter" idx="18" hasCustomPrompt="1"/>
          </p:nvPr>
        </p:nvSpPr>
        <p:spPr>
          <a:xfrm>
            <a:off x="4397375" y="1615509"/>
            <a:ext cx="3391766" cy="362124"/>
          </a:xfrm>
          <a:prstGeom prst="rect">
            <a:avLst/>
          </a:prstGeom>
        </p:spPr>
        <p:txBody>
          <a:bodyPr>
            <a:noAutofit/>
          </a:bodyPr>
          <a:lstStyle>
            <a:lvl1pPr marL="0" indent="0">
              <a:buNone/>
              <a:defRPr sz="12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8" name="Text Placeholder 19">
            <a:extLst>
              <a:ext uri="{FF2B5EF4-FFF2-40B4-BE49-F238E27FC236}">
                <a16:creationId xmlns:a16="http://schemas.microsoft.com/office/drawing/2014/main" id="{B98AEADA-8BB0-214F-B295-08266D020E34}"/>
              </a:ext>
            </a:extLst>
          </p:cNvPr>
          <p:cNvSpPr>
            <a:spLocks noGrp="1"/>
          </p:cNvSpPr>
          <p:nvPr>
            <p:ph type="body" sz="quarter" idx="19" hasCustomPrompt="1"/>
          </p:nvPr>
        </p:nvSpPr>
        <p:spPr>
          <a:xfrm>
            <a:off x="8279494" y="1621467"/>
            <a:ext cx="3391766" cy="362124"/>
          </a:xfrm>
          <a:prstGeom prst="rect">
            <a:avLst/>
          </a:prstGeom>
        </p:spPr>
        <p:txBody>
          <a:bodyPr>
            <a:noAutofit/>
          </a:bodyPr>
          <a:lstStyle>
            <a:lvl1pPr marL="0" indent="0">
              <a:buNone/>
              <a:defRPr sz="12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9" name="Content Placeholder 3">
            <a:extLst>
              <a:ext uri="{FF2B5EF4-FFF2-40B4-BE49-F238E27FC236}">
                <a16:creationId xmlns:a16="http://schemas.microsoft.com/office/drawing/2014/main" id="{DF1501BB-8BC3-C843-82C7-B042376EF25E}"/>
              </a:ext>
            </a:extLst>
          </p:cNvPr>
          <p:cNvSpPr>
            <a:spLocks noGrp="1"/>
          </p:cNvSpPr>
          <p:nvPr>
            <p:ph sz="quarter" idx="25"/>
          </p:nvPr>
        </p:nvSpPr>
        <p:spPr>
          <a:xfrm>
            <a:off x="4397375" y="2185988"/>
            <a:ext cx="3392488" cy="3708400"/>
          </a:xfrm>
        </p:spPr>
        <p:txBody>
          <a:bodyPr>
            <a:normAutofit/>
          </a:bodyPr>
          <a:lstStyle>
            <a:lvl1pPr>
              <a:defRPr sz="1200">
                <a:solidFill>
                  <a:srgbClr val="002E5F"/>
                </a:solidFill>
              </a:defRPr>
            </a:lvl1pPr>
            <a:lvl2pPr>
              <a:defRPr sz="1200">
                <a:solidFill>
                  <a:srgbClr val="002E5F"/>
                </a:solidFill>
              </a:defRPr>
            </a:lvl2pPr>
            <a:lvl3pPr>
              <a:defRPr sz="1200">
                <a:solidFill>
                  <a:srgbClr val="002E5F"/>
                </a:solidFill>
              </a:defRPr>
            </a:lvl3pPr>
            <a:lvl4pPr>
              <a:defRPr sz="1200">
                <a:solidFill>
                  <a:srgbClr val="002E5F"/>
                </a:solidFill>
              </a:defRPr>
            </a:lvl4pPr>
            <a:lvl5pPr>
              <a:defRPr sz="1200">
                <a:solidFill>
                  <a:srgbClr val="002E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0"/>
            <a:endParaRPr lang="en-US"/>
          </a:p>
        </p:txBody>
      </p:sp>
      <p:sp>
        <p:nvSpPr>
          <p:cNvPr id="20" name="Content Placeholder 3">
            <a:extLst>
              <a:ext uri="{FF2B5EF4-FFF2-40B4-BE49-F238E27FC236}">
                <a16:creationId xmlns:a16="http://schemas.microsoft.com/office/drawing/2014/main" id="{9C3184C6-8389-3F43-BA24-BDD77782A6CE}"/>
              </a:ext>
            </a:extLst>
          </p:cNvPr>
          <p:cNvSpPr>
            <a:spLocks noGrp="1"/>
          </p:cNvSpPr>
          <p:nvPr>
            <p:ph sz="quarter" idx="26"/>
          </p:nvPr>
        </p:nvSpPr>
        <p:spPr>
          <a:xfrm>
            <a:off x="8285162" y="2185988"/>
            <a:ext cx="3392488" cy="3708400"/>
          </a:xfrm>
        </p:spPr>
        <p:txBody>
          <a:bodyPr>
            <a:normAutofit/>
          </a:bodyPr>
          <a:lstStyle>
            <a:lvl1pPr>
              <a:defRPr sz="1200">
                <a:solidFill>
                  <a:srgbClr val="002E5F"/>
                </a:solidFill>
              </a:defRPr>
            </a:lvl1pPr>
            <a:lvl2pPr>
              <a:defRPr sz="1200">
                <a:solidFill>
                  <a:srgbClr val="002E5F"/>
                </a:solidFill>
              </a:defRPr>
            </a:lvl2pPr>
            <a:lvl3pPr>
              <a:defRPr sz="1200">
                <a:solidFill>
                  <a:srgbClr val="002E5F"/>
                </a:solidFill>
              </a:defRPr>
            </a:lvl3pPr>
            <a:lvl4pPr>
              <a:defRPr sz="1200">
                <a:solidFill>
                  <a:srgbClr val="002E5F"/>
                </a:solidFill>
              </a:defRPr>
            </a:lvl4pPr>
            <a:lvl5pPr>
              <a:defRPr sz="1200">
                <a:solidFill>
                  <a:srgbClr val="002E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773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Author slide - horizontal">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9E7FF15-68BC-422B-8B49-9AD5E3C30318}"/>
              </a:ext>
            </a:extLst>
          </p:cNvPr>
          <p:cNvSpPr>
            <a:spLocks noGrp="1"/>
          </p:cNvSpPr>
          <p:nvPr>
            <p:ph type="pic" sz="quarter" idx="19" hasCustomPrompt="1"/>
          </p:nvPr>
        </p:nvSpPr>
        <p:spPr>
          <a:xfrm>
            <a:off x="6096000" y="0"/>
            <a:ext cx="6096000" cy="6858000"/>
          </a:xfrm>
          <a:solidFill>
            <a:schemeClr val="bg1">
              <a:lumMod val="95000"/>
            </a:schemeClr>
          </a:solidFill>
          <a:ln>
            <a:noFill/>
          </a:ln>
        </p:spPr>
        <p:txBody>
          <a:bodyPr/>
          <a:lstStyle>
            <a:lvl1pPr marL="0" indent="0" algn="ctr">
              <a:buNone/>
              <a:defRPr>
                <a:solidFill>
                  <a:schemeClr val="bg1">
                    <a:lumMod val="50000"/>
                  </a:schemeClr>
                </a:solidFill>
              </a:defRPr>
            </a:lvl1pPr>
          </a:lstStyle>
          <a:p>
            <a:r>
              <a:rPr lang="sv-SE" dirty="0"/>
              <a:t>[INSERT IMAGE]</a:t>
            </a:r>
            <a:endParaRPr lang="en-GB" dirty="0"/>
          </a:p>
        </p:txBody>
      </p:sp>
      <p:sp>
        <p:nvSpPr>
          <p:cNvPr id="17" name="Text Placeholder 19">
            <a:extLst>
              <a:ext uri="{FF2B5EF4-FFF2-40B4-BE49-F238E27FC236}">
                <a16:creationId xmlns:a16="http://schemas.microsoft.com/office/drawing/2014/main" id="{46994725-A6BF-6844-81A1-CFC63AA67649}"/>
              </a:ext>
            </a:extLst>
          </p:cNvPr>
          <p:cNvSpPr>
            <a:spLocks noGrp="1"/>
          </p:cNvSpPr>
          <p:nvPr>
            <p:ph type="body" sz="quarter" idx="13" hasCustomPrompt="1"/>
          </p:nvPr>
        </p:nvSpPr>
        <p:spPr>
          <a:xfrm>
            <a:off x="469197" y="878400"/>
            <a:ext cx="5124009"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8" name="Text Placeholder 2">
            <a:extLst>
              <a:ext uri="{FF2B5EF4-FFF2-40B4-BE49-F238E27FC236}">
                <a16:creationId xmlns:a16="http://schemas.microsoft.com/office/drawing/2014/main" id="{4E8ED7F5-7702-1C4B-9AE0-BDD6F328F852}"/>
              </a:ext>
            </a:extLst>
          </p:cNvPr>
          <p:cNvSpPr>
            <a:spLocks noGrp="1"/>
          </p:cNvSpPr>
          <p:nvPr>
            <p:ph type="body" sz="quarter" idx="14" hasCustomPrompt="1"/>
          </p:nvPr>
        </p:nvSpPr>
        <p:spPr>
          <a:xfrm>
            <a:off x="469197" y="1605600"/>
            <a:ext cx="5123989" cy="4289581"/>
          </a:xfrm>
          <a:prstGeom prst="rect">
            <a:avLst/>
          </a:prstGeom>
        </p:spPr>
        <p:txBody>
          <a:bodyPr>
            <a:normAutofit/>
          </a:bodyPr>
          <a:lstStyle>
            <a:lvl1pPr marL="0" indent="0">
              <a:lnSpc>
                <a:spcPts val="1800"/>
              </a:lnSpc>
              <a:spcBef>
                <a:spcPts val="1000"/>
              </a:spcBef>
              <a:buFont typeface="Arial" panose="020B0604020202020204" pitchFamily="34" charset="0"/>
              <a:buNone/>
              <a:defRPr sz="1600">
                <a:solidFill>
                  <a:srgbClr val="002E5F"/>
                </a:solidFill>
                <a:latin typeface="Arial" panose="020B0604020202020204" pitchFamily="34" charset="0"/>
                <a:cs typeface="Arial" panose="020B0604020202020204" pitchFamily="34" charset="0"/>
              </a:defRPr>
            </a:lvl1pPr>
            <a:lvl2pPr>
              <a:lnSpc>
                <a:spcPts val="1800"/>
              </a:lnSpc>
              <a:spcBef>
                <a:spcPts val="1000"/>
              </a:spcBef>
              <a:defRPr sz="1251">
                <a:solidFill>
                  <a:srgbClr val="002E5F"/>
                </a:solidFill>
                <a:latin typeface="+mn-lt"/>
              </a:defRPr>
            </a:lvl2pPr>
            <a:lvl3pPr marL="914332" indent="0">
              <a:lnSpc>
                <a:spcPts val="1800"/>
              </a:lnSpc>
              <a:spcBef>
                <a:spcPts val="1000"/>
              </a:spcBef>
              <a:buNone/>
              <a:defRPr sz="1251">
                <a:solidFill>
                  <a:srgbClr val="002E5F"/>
                </a:solidFill>
                <a:latin typeface="+mn-lt"/>
              </a:defRPr>
            </a:lvl3pPr>
            <a:lvl4pPr>
              <a:lnSpc>
                <a:spcPts val="1800"/>
              </a:lnSpc>
              <a:spcBef>
                <a:spcPts val="1000"/>
              </a:spcBef>
              <a:defRPr sz="1251">
                <a:solidFill>
                  <a:srgbClr val="002E5F"/>
                </a:solidFill>
              </a:defRPr>
            </a:lvl4pPr>
            <a:lvl5pPr>
              <a:lnSpc>
                <a:spcPts val="1800"/>
              </a:lnSpc>
              <a:spcBef>
                <a:spcPts val="1000"/>
              </a:spcBef>
              <a:defRPr sz="1251"/>
            </a:lvl5pPr>
          </a:lstStyle>
          <a:p>
            <a:pPr lvl="0"/>
            <a:r>
              <a:rPr lang="sv-SE" dirty="0"/>
              <a:t>Text </a:t>
            </a:r>
          </a:p>
          <a:p>
            <a:pPr lvl="2"/>
            <a:endParaRPr lang="sv-SE" dirty="0"/>
          </a:p>
        </p:txBody>
      </p:sp>
      <p:sp>
        <p:nvSpPr>
          <p:cNvPr id="3" name="Text Placeholder 2">
            <a:extLst>
              <a:ext uri="{FF2B5EF4-FFF2-40B4-BE49-F238E27FC236}">
                <a16:creationId xmlns:a16="http://schemas.microsoft.com/office/drawing/2014/main" id="{39E7D6F1-86D7-4409-972C-D905737DAA1A}"/>
              </a:ext>
            </a:extLst>
          </p:cNvPr>
          <p:cNvSpPr>
            <a:spLocks noGrp="1"/>
          </p:cNvSpPr>
          <p:nvPr>
            <p:ph type="body" sz="quarter" idx="20" hasCustomPrompt="1"/>
          </p:nvPr>
        </p:nvSpPr>
        <p:spPr>
          <a:xfrm>
            <a:off x="6096000" y="5011200"/>
            <a:ext cx="6096000" cy="1846800"/>
          </a:xfrm>
          <a:solidFill>
            <a:srgbClr val="002E5F">
              <a:alpha val="58824"/>
            </a:srgbClr>
          </a:solidFill>
        </p:spPr>
        <p:txBody>
          <a:bodyPr/>
          <a:lstStyle>
            <a:lvl1pPr marL="0" indent="0">
              <a:buNone/>
              <a:defRPr/>
            </a:lvl1pPr>
          </a:lstStyle>
          <a:p>
            <a:pPr lvl="0"/>
            <a:r>
              <a:rPr lang="sv-SE" dirty="0"/>
              <a:t>  </a:t>
            </a:r>
            <a:endParaRPr lang="en-GB" dirty="0"/>
          </a:p>
        </p:txBody>
      </p:sp>
      <p:sp>
        <p:nvSpPr>
          <p:cNvPr id="10" name="Text Placeholder 9">
            <a:extLst>
              <a:ext uri="{FF2B5EF4-FFF2-40B4-BE49-F238E27FC236}">
                <a16:creationId xmlns:a16="http://schemas.microsoft.com/office/drawing/2014/main" id="{9B2DA76E-9888-4140-A879-127FFC2BD3B7}"/>
              </a:ext>
            </a:extLst>
          </p:cNvPr>
          <p:cNvSpPr>
            <a:spLocks noGrp="1"/>
          </p:cNvSpPr>
          <p:nvPr>
            <p:ph type="body" sz="quarter" idx="21" hasCustomPrompt="1"/>
          </p:nvPr>
        </p:nvSpPr>
        <p:spPr>
          <a:xfrm>
            <a:off x="6547954" y="5175452"/>
            <a:ext cx="2120900" cy="441325"/>
          </a:xfrm>
        </p:spPr>
        <p:txBody>
          <a:bodyPr anchor="ctr"/>
          <a:lstStyle>
            <a:lvl1pPr marL="0" indent="0" algn="l">
              <a:buNone/>
              <a:defRPr b="1">
                <a:solidFill>
                  <a:schemeClr val="bg1"/>
                </a:solidFill>
              </a:defRPr>
            </a:lvl1pPr>
          </a:lstStyle>
          <a:p>
            <a:pPr lvl="0"/>
            <a:r>
              <a:rPr lang="en-US" dirty="0"/>
              <a:t>Author Name</a:t>
            </a:r>
            <a:endParaRPr lang="en-GB" dirty="0"/>
          </a:p>
        </p:txBody>
      </p:sp>
      <p:sp>
        <p:nvSpPr>
          <p:cNvPr id="12" name="Text Placeholder 9">
            <a:extLst>
              <a:ext uri="{FF2B5EF4-FFF2-40B4-BE49-F238E27FC236}">
                <a16:creationId xmlns:a16="http://schemas.microsoft.com/office/drawing/2014/main" id="{2C1BE2E7-7F7F-4F49-8503-A35A9A85C46E}"/>
              </a:ext>
            </a:extLst>
          </p:cNvPr>
          <p:cNvSpPr>
            <a:spLocks noGrp="1"/>
          </p:cNvSpPr>
          <p:nvPr>
            <p:ph type="body" sz="quarter" idx="22" hasCustomPrompt="1"/>
          </p:nvPr>
        </p:nvSpPr>
        <p:spPr>
          <a:xfrm>
            <a:off x="6547954" y="5611091"/>
            <a:ext cx="5174849" cy="814649"/>
          </a:xfrm>
        </p:spPr>
        <p:txBody>
          <a:bodyPr anchor="ctr">
            <a:normAutofit/>
          </a:bodyPr>
          <a:lstStyle>
            <a:lvl1pPr marL="0" indent="0" algn="l">
              <a:lnSpc>
                <a:spcPct val="100000"/>
              </a:lnSpc>
              <a:buNone/>
              <a:defRPr sz="1600" b="0">
                <a:solidFill>
                  <a:schemeClr val="bg1"/>
                </a:solidFill>
              </a:defRPr>
            </a:lvl1pPr>
          </a:lstStyle>
          <a:p>
            <a:pPr lvl="0"/>
            <a:r>
              <a:rPr lang="en-US" dirty="0"/>
              <a:t>Author bio. A brief description of the author’s role at </a:t>
            </a:r>
            <a:r>
              <a:rPr lang="en-US" dirty="0" err="1"/>
              <a:t>Bufab</a:t>
            </a:r>
            <a:r>
              <a:rPr lang="en-US" dirty="0"/>
              <a:t> and information about their experience and background.</a:t>
            </a:r>
            <a:endParaRPr lang="en-GB" dirty="0"/>
          </a:p>
        </p:txBody>
      </p:sp>
      <p:sp>
        <p:nvSpPr>
          <p:cNvPr id="13" name="Text Placeholder 9">
            <a:extLst>
              <a:ext uri="{FF2B5EF4-FFF2-40B4-BE49-F238E27FC236}">
                <a16:creationId xmlns:a16="http://schemas.microsoft.com/office/drawing/2014/main" id="{5AF3FEB3-0C03-46BF-8856-58969A86CB05}"/>
              </a:ext>
            </a:extLst>
          </p:cNvPr>
          <p:cNvSpPr>
            <a:spLocks noGrp="1"/>
          </p:cNvSpPr>
          <p:nvPr>
            <p:ph type="body" sz="quarter" idx="23" hasCustomPrompt="1"/>
          </p:nvPr>
        </p:nvSpPr>
        <p:spPr>
          <a:xfrm>
            <a:off x="6547954" y="6425740"/>
            <a:ext cx="2120900" cy="290783"/>
          </a:xfrm>
        </p:spPr>
        <p:txBody>
          <a:bodyPr anchor="ctr">
            <a:normAutofit/>
          </a:bodyPr>
          <a:lstStyle>
            <a:lvl1pPr marL="0" indent="0" algn="l">
              <a:buNone/>
              <a:defRPr sz="1000" b="0">
                <a:solidFill>
                  <a:schemeClr val="bg1"/>
                </a:solidFill>
              </a:defRPr>
            </a:lvl1pPr>
          </a:lstStyle>
          <a:p>
            <a:pPr lvl="0"/>
            <a:r>
              <a:rPr lang="en-US" dirty="0"/>
              <a:t>firstname.lastname@bufab.com</a:t>
            </a:r>
            <a:endParaRPr lang="en-GB" dirty="0"/>
          </a:p>
        </p:txBody>
      </p:sp>
    </p:spTree>
    <p:extLst>
      <p:ext uri="{BB962C8B-B14F-4D97-AF65-F5344CB8AC3E}">
        <p14:creationId xmlns:p14="http://schemas.microsoft.com/office/powerpoint/2010/main" val="21101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ast slide - updated - text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2D41989-9419-A746-A2CB-DBEA6EE124C1}"/>
              </a:ext>
            </a:extLst>
          </p:cNvPr>
          <p:cNvSpPr>
            <a:spLocks noGrp="1"/>
          </p:cNvSpPr>
          <p:nvPr>
            <p:ph type="pic" sz="quarter" idx="11" hasCustomPrompt="1"/>
          </p:nvPr>
        </p:nvSpPr>
        <p:spPr>
          <a:xfrm>
            <a:off x="0" y="0"/>
            <a:ext cx="12191999" cy="6858000"/>
          </a:xfrm>
          <a:prstGeom prst="rect">
            <a:avLst/>
          </a:prstGeom>
          <a:solidFill>
            <a:schemeClr val="bg1">
              <a:lumMod val="85000"/>
            </a:schemeClr>
          </a:solidFill>
        </p:spPr>
        <p:txBody>
          <a:bodyPr>
            <a:normAutofit/>
          </a:bodyPr>
          <a:lstStyle>
            <a:lvl1pPr marL="0" indent="0" algn="ctr">
              <a:buNone/>
              <a:defRPr sz="2000">
                <a:solidFill>
                  <a:schemeClr val="bg1">
                    <a:lumMod val="50000"/>
                  </a:schemeClr>
                </a:solidFill>
              </a:defRPr>
            </a:lvl1pPr>
          </a:lstStyle>
          <a:p>
            <a:r>
              <a:rPr lang="en-GB" dirty="0"/>
              <a:t>[INSERT IMAGE]</a:t>
            </a:r>
          </a:p>
        </p:txBody>
      </p:sp>
      <p:sp>
        <p:nvSpPr>
          <p:cNvPr id="4" name="Text Placeholder 3">
            <a:extLst>
              <a:ext uri="{FF2B5EF4-FFF2-40B4-BE49-F238E27FC236}">
                <a16:creationId xmlns:a16="http://schemas.microsoft.com/office/drawing/2014/main" id="{E79196AF-1619-4F2D-B669-9743AABCF378}"/>
              </a:ext>
            </a:extLst>
          </p:cNvPr>
          <p:cNvSpPr>
            <a:spLocks noGrp="1"/>
          </p:cNvSpPr>
          <p:nvPr>
            <p:ph type="body" sz="quarter" idx="15" hasCustomPrompt="1"/>
          </p:nvPr>
        </p:nvSpPr>
        <p:spPr>
          <a:xfrm>
            <a:off x="7643813" y="0"/>
            <a:ext cx="4548187" cy="6858000"/>
          </a:xfrm>
          <a:solidFill>
            <a:srgbClr val="002E5F">
              <a:alpha val="58824"/>
            </a:srgbClr>
          </a:solidFill>
        </p:spPr>
        <p:txBody>
          <a:bodyPr/>
          <a:lstStyle>
            <a:lvl1pPr marL="0" indent="0">
              <a:buNone/>
              <a:defRPr/>
            </a:lvl1pPr>
          </a:lstStyle>
          <a:p>
            <a:pPr lvl="0"/>
            <a:r>
              <a:rPr lang="sv-SE" dirty="0"/>
              <a:t>    </a:t>
            </a:r>
            <a:endParaRPr lang="en-GB" dirty="0"/>
          </a:p>
        </p:txBody>
      </p:sp>
      <p:sp>
        <p:nvSpPr>
          <p:cNvPr id="12" name="Text Placeholder 19">
            <a:extLst>
              <a:ext uri="{FF2B5EF4-FFF2-40B4-BE49-F238E27FC236}">
                <a16:creationId xmlns:a16="http://schemas.microsoft.com/office/drawing/2014/main" id="{7424BE08-E779-B14A-9BF4-4EDCEDA8F08C}"/>
              </a:ext>
            </a:extLst>
          </p:cNvPr>
          <p:cNvSpPr>
            <a:spLocks noGrp="1"/>
          </p:cNvSpPr>
          <p:nvPr>
            <p:ph type="body" sz="quarter" idx="12" hasCustomPrompt="1"/>
          </p:nvPr>
        </p:nvSpPr>
        <p:spPr>
          <a:xfrm>
            <a:off x="8094662" y="1845426"/>
            <a:ext cx="3582987" cy="2884377"/>
          </a:xfrm>
          <a:prstGeom prst="rect">
            <a:avLst/>
          </a:prstGeom>
        </p:spPr>
        <p:txBody>
          <a:bodyPr>
            <a:noAutofit/>
          </a:bodyPr>
          <a:lstStyle>
            <a:lvl1pPr marL="0" indent="0">
              <a:buNone/>
              <a:defRPr sz="1800" b="0">
                <a:solidFill>
                  <a:schemeClr val="bg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dirty="0"/>
              <a:t>Click to add text</a:t>
            </a:r>
          </a:p>
        </p:txBody>
      </p:sp>
      <p:sp>
        <p:nvSpPr>
          <p:cNvPr id="8" name="Text Placeholder 19">
            <a:extLst>
              <a:ext uri="{FF2B5EF4-FFF2-40B4-BE49-F238E27FC236}">
                <a16:creationId xmlns:a16="http://schemas.microsoft.com/office/drawing/2014/main" id="{859D85F2-7F00-C74C-9140-2F10C76AEB87}"/>
              </a:ext>
            </a:extLst>
          </p:cNvPr>
          <p:cNvSpPr>
            <a:spLocks noGrp="1"/>
          </p:cNvSpPr>
          <p:nvPr>
            <p:ph type="body" sz="quarter" idx="13" hasCustomPrompt="1"/>
          </p:nvPr>
        </p:nvSpPr>
        <p:spPr>
          <a:xfrm>
            <a:off x="8094662" y="1097279"/>
            <a:ext cx="3582987" cy="542883"/>
          </a:xfrm>
          <a:prstGeom prst="rect">
            <a:avLst/>
          </a:prstGeom>
        </p:spPr>
        <p:txBody>
          <a:bodyPr anchor="ctr">
            <a:noAutofit/>
          </a:bodyPr>
          <a:lstStyle>
            <a:lvl1pPr marL="0" marR="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sz="3000" b="1" spc="-100" baseline="0">
                <a:solidFill>
                  <a:schemeClr val="bg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marL="0" marR="0" lvl="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Thank you!</a:t>
            </a:r>
          </a:p>
        </p:txBody>
      </p:sp>
      <p:sp>
        <p:nvSpPr>
          <p:cNvPr id="10" name="Text Placeholder 9">
            <a:extLst>
              <a:ext uri="{FF2B5EF4-FFF2-40B4-BE49-F238E27FC236}">
                <a16:creationId xmlns:a16="http://schemas.microsoft.com/office/drawing/2014/main" id="{9E8C565A-8A81-4254-82A9-B39DCCC01E6F}"/>
              </a:ext>
            </a:extLst>
          </p:cNvPr>
          <p:cNvSpPr>
            <a:spLocks noGrp="1"/>
          </p:cNvSpPr>
          <p:nvPr>
            <p:ph type="body" sz="quarter" idx="16" hasCustomPrompt="1"/>
          </p:nvPr>
        </p:nvSpPr>
        <p:spPr>
          <a:xfrm>
            <a:off x="8094662" y="4935067"/>
            <a:ext cx="3582986" cy="665018"/>
          </a:xfrm>
          <a:solidFill>
            <a:schemeClr val="bg1"/>
          </a:solidFill>
          <a:ln>
            <a:noFill/>
          </a:ln>
        </p:spPr>
        <p:txBody>
          <a:bodyPr anchor="ctr"/>
          <a:lstStyle>
            <a:lvl1pPr marL="0" indent="0" algn="ctr">
              <a:buNone/>
              <a:defRPr b="1"/>
            </a:lvl1pPr>
          </a:lstStyle>
          <a:p>
            <a:pPr lvl="0"/>
            <a:r>
              <a:rPr lang="en-US" dirty="0"/>
              <a:t>CTA text here</a:t>
            </a:r>
            <a:endParaRPr lang="en-GB" dirty="0"/>
          </a:p>
        </p:txBody>
      </p:sp>
      <p:pic>
        <p:nvPicPr>
          <p:cNvPr id="11" name="Graphic 10">
            <a:extLst>
              <a:ext uri="{FF2B5EF4-FFF2-40B4-BE49-F238E27FC236}">
                <a16:creationId xmlns:a16="http://schemas.microsoft.com/office/drawing/2014/main" id="{95E26558-3164-4C1E-A945-D5D7AE496F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52560" y="6139948"/>
            <a:ext cx="1089379" cy="311569"/>
          </a:xfrm>
          <a:prstGeom prst="rect">
            <a:avLst/>
          </a:prstGeom>
        </p:spPr>
      </p:pic>
    </p:spTree>
    <p:extLst>
      <p:ext uri="{BB962C8B-B14F-4D97-AF65-F5344CB8AC3E}">
        <p14:creationId xmlns:p14="http://schemas.microsoft.com/office/powerpoint/2010/main" val="343889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F4C8BA6-8F63-4948-B239-9C64B6710776}"/>
              </a:ext>
            </a:extLst>
          </p:cNvPr>
          <p:cNvSpPr>
            <a:spLocks noGrp="1"/>
          </p:cNvSpPr>
          <p:nvPr>
            <p:ph type="title"/>
          </p:nvPr>
        </p:nvSpPr>
        <p:spPr>
          <a:xfrm>
            <a:off x="524209" y="514800"/>
            <a:ext cx="10515226" cy="716400"/>
          </a:xfrm>
          <a:prstGeom prst="rect">
            <a:avLst/>
          </a:prstGeom>
        </p:spPr>
        <p:txBody>
          <a:bodyPr vert="horz" lIns="91440" tIns="45720" rIns="91440" bIns="45720" rtlCol="0" anchor="t">
            <a:normAutofit/>
          </a:bodyPr>
          <a:lstStyle/>
          <a:p>
            <a:r>
              <a:rPr lang="en-GB" noProof="0" err="1"/>
              <a:t>Bufab</a:t>
            </a:r>
            <a:r>
              <a:rPr lang="en-GB" noProof="0"/>
              <a:t> master template </a:t>
            </a:r>
            <a:endParaRPr lang="en-US"/>
          </a:p>
        </p:txBody>
      </p:sp>
      <p:sp>
        <p:nvSpPr>
          <p:cNvPr id="5" name="Text Placeholder 2">
            <a:extLst>
              <a:ext uri="{FF2B5EF4-FFF2-40B4-BE49-F238E27FC236}">
                <a16:creationId xmlns:a16="http://schemas.microsoft.com/office/drawing/2014/main" id="{D0711C67-4799-804F-ABAF-AD2F24A18415}"/>
              </a:ext>
            </a:extLst>
          </p:cNvPr>
          <p:cNvSpPr>
            <a:spLocks noGrp="1"/>
          </p:cNvSpPr>
          <p:nvPr>
            <p:ph type="body" idx="1"/>
          </p:nvPr>
        </p:nvSpPr>
        <p:spPr>
          <a:xfrm>
            <a:off x="523835" y="1593057"/>
            <a:ext cx="10515600" cy="4302124"/>
          </a:xfrm>
          <a:prstGeom prst="rect">
            <a:avLst/>
          </a:prstGeom>
        </p:spPr>
        <p:txBody>
          <a:bodyPr vert="horz" lIns="91440" tIns="45720" rIns="91440" bIns="45720" rtlCol="0">
            <a:normAutofit/>
          </a:bodyPr>
          <a:lstStyle/>
          <a:p>
            <a:pPr lvl="0"/>
            <a:r>
              <a:rPr lang="sv-SE"/>
              <a:t>Text </a:t>
            </a:r>
          </a:p>
          <a:p>
            <a:pPr lvl="1"/>
            <a:r>
              <a:rPr lang="sv-SE"/>
              <a:t>Text </a:t>
            </a:r>
          </a:p>
          <a:p>
            <a:pPr lvl="2"/>
            <a:r>
              <a:rPr lang="sv-SE"/>
              <a:t>Text</a:t>
            </a:r>
          </a:p>
          <a:p>
            <a:pPr lvl="2"/>
            <a:endParaRPr lang="sv-SE"/>
          </a:p>
          <a:p>
            <a:pPr lvl="3"/>
            <a:endParaRPr lang="sv-SE"/>
          </a:p>
        </p:txBody>
      </p:sp>
      <p:sp>
        <p:nvSpPr>
          <p:cNvPr id="6" name="Slide Number Placeholder 5">
            <a:extLst>
              <a:ext uri="{FF2B5EF4-FFF2-40B4-BE49-F238E27FC236}">
                <a16:creationId xmlns:a16="http://schemas.microsoft.com/office/drawing/2014/main" id="{1EBBE32C-C3EE-8B4C-904D-6E45E05437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ADF48-4DB7-7B4C-8E0B-930749D4F9C4}" type="slidenum">
              <a:rPr lang="en-GB" smtClean="0"/>
              <a:t>‹#›</a:t>
            </a:fld>
            <a:endParaRPr lang="en-GB"/>
          </a:p>
        </p:txBody>
      </p:sp>
    </p:spTree>
    <p:extLst>
      <p:ext uri="{BB962C8B-B14F-4D97-AF65-F5344CB8AC3E}">
        <p14:creationId xmlns:p14="http://schemas.microsoft.com/office/powerpoint/2010/main" val="2717603809"/>
      </p:ext>
    </p:extLst>
  </p:cSld>
  <p:clrMap bg1="lt1" tx1="dk1" bg2="lt2" tx2="dk2" accent1="accent1" accent2="accent2" accent3="accent3" accent4="accent4" accent5="accent5" accent6="accent6" hlink="hlink" folHlink="folHlink"/>
  <p:sldLayoutIdLst>
    <p:sldLayoutId id="2147483884" r:id="rId1"/>
    <p:sldLayoutId id="2147483923" r:id="rId2"/>
    <p:sldLayoutId id="2147483924" r:id="rId3"/>
    <p:sldLayoutId id="2147483888" r:id="rId4"/>
    <p:sldLayoutId id="2147483890" r:id="rId5"/>
    <p:sldLayoutId id="2147483931" r:id="rId6"/>
    <p:sldLayoutId id="2147483944" r:id="rId7"/>
    <p:sldLayoutId id="214748394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algn="l" defTabSz="914332" rtl="0" eaLnBrk="1" latinLnBrk="0" hangingPunct="1">
        <a:lnSpc>
          <a:spcPct val="90000"/>
        </a:lnSpc>
        <a:spcBef>
          <a:spcPts val="1000"/>
        </a:spcBef>
        <a:buNone/>
        <a:defRPr sz="3000" b="1" kern="1200" spc="-100" baseline="0">
          <a:solidFill>
            <a:schemeClr val="tx1"/>
          </a:solidFill>
          <a:latin typeface="Arial" panose="020B0604020202020204" pitchFamily="34" charset="0"/>
          <a:ea typeface="+mj-ea"/>
          <a:cs typeface="Arial" panose="020B0604020202020204" pitchFamily="34" charset="0"/>
        </a:defRPr>
      </a:lvl1pPr>
    </p:titleStyle>
    <p:body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6"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2" algn="l" defTabSz="914332" rtl="0" eaLnBrk="1" latinLnBrk="0" hangingPunct="1">
        <a:defRPr sz="1800" kern="1200">
          <a:solidFill>
            <a:schemeClr val="tx1"/>
          </a:solidFill>
          <a:latin typeface="+mn-lt"/>
          <a:ea typeface="+mn-ea"/>
          <a:cs typeface="+mn-cs"/>
        </a:defRPr>
      </a:lvl5pPr>
      <a:lvl6pPr marL="2285828"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6"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C35EA4"/>
          </p15:clr>
        </p15:guide>
        <p15:guide id="2" orient="horz" pos="2160">
          <p15:clr>
            <a:srgbClr val="C35EA4"/>
          </p15:clr>
        </p15:guide>
        <p15:guide id="3" orient="horz" pos="4065">
          <p15:clr>
            <a:srgbClr val="C35EA4"/>
          </p15:clr>
        </p15:guide>
        <p15:guide id="5" pos="7356">
          <p15:clr>
            <a:srgbClr val="C35EA4"/>
          </p15:clr>
        </p15:guide>
        <p15:guide id="6" pos="324">
          <p15:clr>
            <a:srgbClr val="C35EA4"/>
          </p15:clr>
        </p15:guide>
        <p15:guide id="7" orient="horz" pos="3713">
          <p15:clr>
            <a:srgbClr val="5ACBF0"/>
          </p15:clr>
        </p15:guide>
        <p15:guide id="8" orient="horz" pos="1004">
          <p15:clr>
            <a:srgbClr val="5ACBF0"/>
          </p15:clr>
        </p15:guide>
        <p15:guide id="9" pos="3557">
          <p15:clr>
            <a:srgbClr val="5ACBF0"/>
          </p15:clr>
        </p15:guide>
        <p15:guide id="10" pos="7072">
          <p15:clr>
            <a:srgbClr val="5ACBF0"/>
          </p15:clr>
        </p15:guide>
        <p15:guide id="11" pos="4123">
          <p15:clr>
            <a:srgbClr val="5ACBF0"/>
          </p15:clr>
        </p15:guide>
        <p15:guide id="12" pos="608">
          <p15:clr>
            <a:srgbClr val="5ACBF0"/>
          </p15:clr>
        </p15:guide>
        <p15:guide id="14" orient="horz" pos="550">
          <p15:clr>
            <a:srgbClr val="000000"/>
          </p15:clr>
        </p15:guide>
        <p15:guide id="18" pos="2569">
          <p15:clr>
            <a:srgbClr val="547EBF"/>
          </p15:clr>
        </p15:guide>
        <p15:guide id="19" pos="4815">
          <p15:clr>
            <a:srgbClr val="F26B43"/>
          </p15:clr>
        </p15:guide>
        <p15:guide id="20" pos="5099">
          <p15:clr>
            <a:srgbClr val="547EBF"/>
          </p15:clr>
        </p15:guide>
        <p15:guide id="21" pos="2865">
          <p15:clr>
            <a:srgbClr val="F26B43"/>
          </p15:clr>
        </p15:guide>
        <p15:guide id="23" orient="horz" pos="323">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ontact.bufab.com/en/contact-us?page=talk-to-an-expert&amp;scroll=1" TargetMode="External"/><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7F7779-7726-454F-AF6B-09C5C3A2AAFB}"/>
              </a:ext>
            </a:extLst>
          </p:cNvPr>
          <p:cNvSpPr>
            <a:spLocks noGrp="1"/>
          </p:cNvSpPr>
          <p:nvPr>
            <p:ph type="body" sz="quarter" idx="15"/>
          </p:nvPr>
        </p:nvSpPr>
        <p:spPr>
          <a:xfrm>
            <a:off x="514350" y="2311399"/>
            <a:ext cx="7580312" cy="865293"/>
          </a:xfrm>
        </p:spPr>
        <p:txBody>
          <a:bodyPr/>
          <a:lstStyle/>
          <a:p>
            <a:r>
              <a:rPr lang="en-US"/>
              <a:t>The Purchaser’s Guide </a:t>
            </a:r>
            <a:br>
              <a:rPr lang="en-US"/>
            </a:br>
            <a:r>
              <a:rPr lang="en-US"/>
              <a:t>to Supplier Consolidation</a:t>
            </a:r>
          </a:p>
        </p:txBody>
      </p:sp>
      <p:sp>
        <p:nvSpPr>
          <p:cNvPr id="3" name="Text Placeholder 1">
            <a:extLst>
              <a:ext uri="{FF2B5EF4-FFF2-40B4-BE49-F238E27FC236}">
                <a16:creationId xmlns:a16="http://schemas.microsoft.com/office/drawing/2014/main" id="{A8797BE4-9EB3-4B8D-9C06-36EE0C803072}"/>
              </a:ext>
            </a:extLst>
          </p:cNvPr>
          <p:cNvSpPr txBox="1">
            <a:spLocks/>
          </p:cNvSpPr>
          <p:nvPr/>
        </p:nvSpPr>
        <p:spPr>
          <a:xfrm>
            <a:off x="514350" y="6248786"/>
            <a:ext cx="7580312" cy="865293"/>
          </a:xfrm>
          <a:prstGeom prst="rect">
            <a:avLst/>
          </a:prstGeom>
        </p:spPr>
        <p:txBody>
          <a:bodyPr vert="horz" lIns="91440" tIns="45720" rIns="91440" bIns="45720" rtlCol="0">
            <a:noAutofit/>
          </a:bodyPr>
          <a:lstStyle>
            <a:lvl1pPr marL="0" indent="0" algn="l" defTabSz="914332" rtl="0" eaLnBrk="1" latinLnBrk="0" hangingPunct="1">
              <a:lnSpc>
                <a:spcPct val="90000"/>
              </a:lnSpc>
              <a:spcBef>
                <a:spcPts val="1000"/>
              </a:spcBef>
              <a:buFont typeface="Arial" panose="020B0604020202020204" pitchFamily="34" charset="0"/>
              <a:buNone/>
              <a:defRPr sz="3000" b="1" i="0" kern="1200" spc="-100" baseline="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200" b="0" spc="0" dirty="0" err="1"/>
              <a:t>View</a:t>
            </a:r>
            <a:r>
              <a:rPr lang="sv-SE" sz="1200" b="0" spc="0" dirty="0"/>
              <a:t> </a:t>
            </a:r>
            <a:r>
              <a:rPr lang="sv-SE" sz="1200" b="0" spc="0" dirty="0" err="1"/>
              <a:t>this</a:t>
            </a:r>
            <a:r>
              <a:rPr lang="sv-SE" sz="1200" b="0" spc="0" dirty="0"/>
              <a:t> presentation in full </a:t>
            </a:r>
            <a:r>
              <a:rPr lang="sv-SE" sz="1200" b="0" spc="0" dirty="0" err="1"/>
              <a:t>screen</a:t>
            </a:r>
            <a:r>
              <a:rPr lang="sv-SE" sz="1200" b="0" spc="0" dirty="0"/>
              <a:t> for the best </a:t>
            </a:r>
            <a:r>
              <a:rPr lang="sv-SE" sz="1200" b="0" spc="0" dirty="0" err="1"/>
              <a:t>experience</a:t>
            </a:r>
            <a:r>
              <a:rPr lang="sv-SE" sz="1200" b="0" spc="0" dirty="0"/>
              <a:t>.</a:t>
            </a:r>
            <a:endParaRPr lang="en-GB" sz="1200" b="0" spc="0" dirty="0"/>
          </a:p>
        </p:txBody>
      </p:sp>
    </p:spTree>
    <p:extLst>
      <p:ext uri="{BB962C8B-B14F-4D97-AF65-F5344CB8AC3E}">
        <p14:creationId xmlns:p14="http://schemas.microsoft.com/office/powerpoint/2010/main" val="171725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31F6750-62E4-4EB1-AB63-E3771D66B40F}"/>
              </a:ext>
            </a:extLst>
          </p:cNvPr>
          <p:cNvGraphicFramePr/>
          <p:nvPr>
            <p:extLst>
              <p:ext uri="{D42A27DB-BD31-4B8C-83A1-F6EECF244321}">
                <p14:modId xmlns:p14="http://schemas.microsoft.com/office/powerpoint/2010/main" val="2423584671"/>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9050529-A88A-450B-9826-9669BBE55F9A}"/>
              </a:ext>
            </a:extLst>
          </p:cNvPr>
          <p:cNvSpPr txBox="1"/>
          <p:nvPr/>
        </p:nvSpPr>
        <p:spPr>
          <a:xfrm>
            <a:off x="3282939" y="3827113"/>
            <a:ext cx="5405120" cy="1031051"/>
          </a:xfrm>
          <a:prstGeom prst="rect">
            <a:avLst/>
          </a:prstGeom>
          <a:noFill/>
        </p:spPr>
        <p:txBody>
          <a:bodyPr wrap="square" rtlCol="0">
            <a:spAutoFit/>
          </a:bodyPr>
          <a:lstStyle/>
          <a:p>
            <a:pPr algn="ctr"/>
            <a:r>
              <a:rPr lang="en-US" sz="2500" b="1"/>
              <a:t>Initiation</a:t>
            </a:r>
          </a:p>
          <a:p>
            <a:pPr algn="ctr"/>
            <a:endParaRPr lang="en-US" sz="1200" b="1"/>
          </a:p>
          <a:p>
            <a:pPr algn="ctr"/>
            <a:r>
              <a:rPr lang="en-US" sz="1200"/>
              <a:t>In this stage, the consolidation process begins – either through contact with one of your existing suppliers, or an entirely new one.</a:t>
            </a:r>
          </a:p>
        </p:txBody>
      </p:sp>
      <p:sp>
        <p:nvSpPr>
          <p:cNvPr id="4" name="Text Placeholder 1">
            <a:extLst>
              <a:ext uri="{FF2B5EF4-FFF2-40B4-BE49-F238E27FC236}">
                <a16:creationId xmlns:a16="http://schemas.microsoft.com/office/drawing/2014/main" id="{DBD0763A-1C72-40B1-9DD5-AB0F4741A9B3}"/>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000" b="1"/>
              <a:t>The Consolidation Process</a:t>
            </a:r>
          </a:p>
        </p:txBody>
      </p:sp>
      <p:sp>
        <p:nvSpPr>
          <p:cNvPr id="5" name="TextBox 4">
            <a:extLst>
              <a:ext uri="{FF2B5EF4-FFF2-40B4-BE49-F238E27FC236}">
                <a16:creationId xmlns:a16="http://schemas.microsoft.com/office/drawing/2014/main" id="{F5AB0DD1-58C9-4E7E-A255-4B61A3F51C19}"/>
              </a:ext>
            </a:extLst>
          </p:cNvPr>
          <p:cNvSpPr txBox="1"/>
          <p:nvPr/>
        </p:nvSpPr>
        <p:spPr>
          <a:xfrm>
            <a:off x="469197" y="1043093"/>
            <a:ext cx="11208453" cy="461665"/>
          </a:xfrm>
          <a:prstGeom prst="rect">
            <a:avLst/>
          </a:prstGeom>
          <a:noFill/>
        </p:spPr>
        <p:txBody>
          <a:bodyPr wrap="square" rtlCol="0">
            <a:spAutoFit/>
          </a:bodyPr>
          <a:lstStyle/>
          <a:p>
            <a:r>
              <a:rPr lang="en-US" sz="1200" b="0"/>
              <a:t>A typical supplier consolidation looks like this – from the initial analysis of the operation, </a:t>
            </a:r>
            <a:br>
              <a:rPr lang="en-US" sz="1200" b="0"/>
            </a:br>
            <a:r>
              <a:rPr lang="en-US" sz="1200" b="0"/>
              <a:t>to the implementation and follow up. Let’s look at each step in more detail.</a:t>
            </a:r>
            <a:endParaRPr lang="en-US" sz="1200"/>
          </a:p>
        </p:txBody>
      </p:sp>
      <p:cxnSp>
        <p:nvCxnSpPr>
          <p:cNvPr id="8" name="Rak 7">
            <a:extLst>
              <a:ext uri="{FF2B5EF4-FFF2-40B4-BE49-F238E27FC236}">
                <a16:creationId xmlns:a16="http://schemas.microsoft.com/office/drawing/2014/main" id="{6963561B-240D-3749-8E45-E3DA917D51E8}"/>
              </a:ext>
            </a:extLst>
          </p:cNvPr>
          <p:cNvCxnSpPr>
            <a:cxnSpLocks/>
          </p:cNvCxnSpPr>
          <p:nvPr/>
        </p:nvCxnSpPr>
        <p:spPr>
          <a:xfrm>
            <a:off x="5301762" y="4298678"/>
            <a:ext cx="1404706"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68CD0B24-3010-A74E-A5D6-0B72CEC4419E}"/>
              </a:ext>
            </a:extLst>
          </p:cNvPr>
          <p:cNvGraphicFramePr/>
          <p:nvPr>
            <p:extLst>
              <p:ext uri="{D42A27DB-BD31-4B8C-83A1-F6EECF244321}">
                <p14:modId xmlns:p14="http://schemas.microsoft.com/office/powerpoint/2010/main" val="2135942758"/>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5">
            <a:extLst>
              <a:ext uri="{FF2B5EF4-FFF2-40B4-BE49-F238E27FC236}">
                <a16:creationId xmlns:a16="http://schemas.microsoft.com/office/drawing/2014/main" id="{AD06812B-A4B4-AC47-8C53-40DF4D40C6DD}"/>
              </a:ext>
            </a:extLst>
          </p:cNvPr>
          <p:cNvSpPr txBox="1"/>
          <p:nvPr/>
        </p:nvSpPr>
        <p:spPr>
          <a:xfrm>
            <a:off x="3282939" y="3827113"/>
            <a:ext cx="5405120" cy="1031051"/>
          </a:xfrm>
          <a:prstGeom prst="rect">
            <a:avLst/>
          </a:prstGeom>
          <a:noFill/>
        </p:spPr>
        <p:txBody>
          <a:bodyPr wrap="square" rtlCol="0">
            <a:spAutoFit/>
          </a:bodyPr>
          <a:lstStyle/>
          <a:p>
            <a:pPr algn="ctr"/>
            <a:r>
              <a:rPr lang="en-US" sz="2500" b="1" dirty="0"/>
              <a:t>Information</a:t>
            </a:r>
          </a:p>
          <a:p>
            <a:pPr algn="ctr"/>
            <a:endParaRPr lang="en-US" sz="1200" b="1" dirty="0"/>
          </a:p>
          <a:p>
            <a:pPr algn="ctr"/>
            <a:r>
              <a:rPr lang="en-US" sz="1200" dirty="0"/>
              <a:t>Now, the supplier starts getting some basic information about your current </a:t>
            </a:r>
            <a:br>
              <a:rPr lang="en-US" sz="1200" dirty="0"/>
            </a:br>
            <a:r>
              <a:rPr lang="en-US" sz="1200" dirty="0"/>
              <a:t>C-parts operation and learns more about your desired future state.</a:t>
            </a:r>
          </a:p>
        </p:txBody>
      </p:sp>
      <p:sp>
        <p:nvSpPr>
          <p:cNvPr id="12" name="Text Placeholder 1">
            <a:extLst>
              <a:ext uri="{FF2B5EF4-FFF2-40B4-BE49-F238E27FC236}">
                <a16:creationId xmlns:a16="http://schemas.microsoft.com/office/drawing/2014/main" id="{6A8F0868-053A-334F-873D-BBDAEEDE2DB1}"/>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000" b="1" dirty="0"/>
              <a:t>The Consolidation Process</a:t>
            </a:r>
          </a:p>
        </p:txBody>
      </p:sp>
      <p:sp>
        <p:nvSpPr>
          <p:cNvPr id="13" name="TextBox 4">
            <a:extLst>
              <a:ext uri="{FF2B5EF4-FFF2-40B4-BE49-F238E27FC236}">
                <a16:creationId xmlns:a16="http://schemas.microsoft.com/office/drawing/2014/main" id="{6B401E6C-E7E4-4646-A7CC-3779A9F97019}"/>
              </a:ext>
            </a:extLst>
          </p:cNvPr>
          <p:cNvSpPr txBox="1"/>
          <p:nvPr/>
        </p:nvSpPr>
        <p:spPr>
          <a:xfrm>
            <a:off x="469197" y="1043093"/>
            <a:ext cx="11208453" cy="461665"/>
          </a:xfrm>
          <a:prstGeom prst="rect">
            <a:avLst/>
          </a:prstGeom>
          <a:noFill/>
        </p:spPr>
        <p:txBody>
          <a:bodyPr wrap="square" rtlCol="0">
            <a:spAutoFit/>
          </a:bodyPr>
          <a:lstStyle/>
          <a:p>
            <a:r>
              <a:rPr lang="en-US" sz="1200" b="0" dirty="0"/>
              <a:t>A typical supplier consolidation looks like this – from the initial analysis of the operation, </a:t>
            </a:r>
            <a:br>
              <a:rPr lang="en-US" sz="1200" b="0" dirty="0"/>
            </a:br>
            <a:r>
              <a:rPr lang="en-US" sz="1200" b="0" dirty="0"/>
              <a:t>to the implementation and follow up. Let’s look at each step in more detail.</a:t>
            </a:r>
            <a:endParaRPr lang="en-US" sz="1200" dirty="0"/>
          </a:p>
        </p:txBody>
      </p:sp>
      <p:cxnSp>
        <p:nvCxnSpPr>
          <p:cNvPr id="15" name="Rak 14">
            <a:extLst>
              <a:ext uri="{FF2B5EF4-FFF2-40B4-BE49-F238E27FC236}">
                <a16:creationId xmlns:a16="http://schemas.microsoft.com/office/drawing/2014/main" id="{7F62ED6A-F878-2047-ABF2-712299A40200}"/>
              </a:ext>
            </a:extLst>
          </p:cNvPr>
          <p:cNvCxnSpPr>
            <a:cxnSpLocks/>
          </p:cNvCxnSpPr>
          <p:nvPr/>
        </p:nvCxnSpPr>
        <p:spPr>
          <a:xfrm>
            <a:off x="5117123" y="4298678"/>
            <a:ext cx="1749669"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66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8B5B312-AAF3-6A44-BFE0-0EA60A5CFAD6}"/>
              </a:ext>
            </a:extLst>
          </p:cNvPr>
          <p:cNvGraphicFramePr/>
          <p:nvPr>
            <p:extLst>
              <p:ext uri="{D42A27DB-BD31-4B8C-83A1-F6EECF244321}">
                <p14:modId xmlns:p14="http://schemas.microsoft.com/office/powerpoint/2010/main" val="350223024"/>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1">
            <a:extLst>
              <a:ext uri="{FF2B5EF4-FFF2-40B4-BE49-F238E27FC236}">
                <a16:creationId xmlns:a16="http://schemas.microsoft.com/office/drawing/2014/main" id="{5CB2DCCF-3C71-3B41-B109-7AF17B1905A1}"/>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000" b="1" dirty="0"/>
              <a:t>The Consolidation Process</a:t>
            </a:r>
          </a:p>
        </p:txBody>
      </p:sp>
      <p:sp>
        <p:nvSpPr>
          <p:cNvPr id="8" name="TextBox 4">
            <a:extLst>
              <a:ext uri="{FF2B5EF4-FFF2-40B4-BE49-F238E27FC236}">
                <a16:creationId xmlns:a16="http://schemas.microsoft.com/office/drawing/2014/main" id="{3B3FE1D7-BE63-C74D-8E33-91F3FCB302D4}"/>
              </a:ext>
            </a:extLst>
          </p:cNvPr>
          <p:cNvSpPr txBox="1"/>
          <p:nvPr/>
        </p:nvSpPr>
        <p:spPr>
          <a:xfrm>
            <a:off x="469197" y="1043093"/>
            <a:ext cx="11208453" cy="461665"/>
          </a:xfrm>
          <a:prstGeom prst="rect">
            <a:avLst/>
          </a:prstGeom>
          <a:noFill/>
        </p:spPr>
        <p:txBody>
          <a:bodyPr wrap="square" rtlCol="0">
            <a:spAutoFit/>
          </a:bodyPr>
          <a:lstStyle/>
          <a:p>
            <a:r>
              <a:rPr lang="en-US" sz="1200" b="0" dirty="0"/>
              <a:t>A typical supplier consolidation looks like this – from the initial analysis of the operation, </a:t>
            </a:r>
            <a:br>
              <a:rPr lang="en-US" sz="1200" b="0" dirty="0"/>
            </a:br>
            <a:r>
              <a:rPr lang="en-US" sz="1200" b="0" dirty="0"/>
              <a:t>to the implementation and follow up. Let’s look at each step in more detail.</a:t>
            </a:r>
            <a:endParaRPr lang="en-US" sz="1200" dirty="0"/>
          </a:p>
        </p:txBody>
      </p:sp>
      <p:sp>
        <p:nvSpPr>
          <p:cNvPr id="11" name="TextBox 5">
            <a:extLst>
              <a:ext uri="{FF2B5EF4-FFF2-40B4-BE49-F238E27FC236}">
                <a16:creationId xmlns:a16="http://schemas.microsoft.com/office/drawing/2014/main" id="{432AA835-D4A4-FA4F-B4D2-41548B0EA57B}"/>
              </a:ext>
            </a:extLst>
          </p:cNvPr>
          <p:cNvSpPr txBox="1"/>
          <p:nvPr/>
        </p:nvSpPr>
        <p:spPr>
          <a:xfrm>
            <a:off x="3282939" y="3827113"/>
            <a:ext cx="5405120" cy="1400383"/>
          </a:xfrm>
          <a:prstGeom prst="rect">
            <a:avLst/>
          </a:prstGeom>
          <a:noFill/>
        </p:spPr>
        <p:txBody>
          <a:bodyPr wrap="square" rtlCol="0">
            <a:spAutoFit/>
          </a:bodyPr>
          <a:lstStyle/>
          <a:p>
            <a:pPr algn="ctr"/>
            <a:r>
              <a:rPr lang="en-US" sz="2500" b="1" dirty="0"/>
              <a:t>Analysis</a:t>
            </a:r>
          </a:p>
          <a:p>
            <a:pPr algn="ctr"/>
            <a:endParaRPr lang="en-US" sz="1200" b="1" dirty="0"/>
          </a:p>
          <a:p>
            <a:pPr algn="ctr"/>
            <a:r>
              <a:rPr lang="en-US" sz="1200" dirty="0"/>
              <a:t>In this stage, a more detailed analysis of your C-parts operation is made by the supplier – they look at things like the types of parts you need, how many you use and at what rate, and the key performance indicators that their consolidated solution needs to achieve.</a:t>
            </a:r>
          </a:p>
        </p:txBody>
      </p:sp>
      <p:cxnSp>
        <p:nvCxnSpPr>
          <p:cNvPr id="12" name="Rak 11">
            <a:extLst>
              <a:ext uri="{FF2B5EF4-FFF2-40B4-BE49-F238E27FC236}">
                <a16:creationId xmlns:a16="http://schemas.microsoft.com/office/drawing/2014/main" id="{ECD6BC2E-7C3B-824E-9F8A-341551C0C404}"/>
              </a:ext>
            </a:extLst>
          </p:cNvPr>
          <p:cNvCxnSpPr>
            <a:cxnSpLocks/>
          </p:cNvCxnSpPr>
          <p:nvPr/>
        </p:nvCxnSpPr>
        <p:spPr>
          <a:xfrm>
            <a:off x="5319346" y="4298678"/>
            <a:ext cx="1336431"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81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F4521EA-33D5-7A4C-BAD8-F84D95DB6A71}"/>
              </a:ext>
            </a:extLst>
          </p:cNvPr>
          <p:cNvGraphicFramePr/>
          <p:nvPr>
            <p:extLst>
              <p:ext uri="{D42A27DB-BD31-4B8C-83A1-F6EECF244321}">
                <p14:modId xmlns:p14="http://schemas.microsoft.com/office/powerpoint/2010/main" val="1894889176"/>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1">
            <a:extLst>
              <a:ext uri="{FF2B5EF4-FFF2-40B4-BE49-F238E27FC236}">
                <a16:creationId xmlns:a16="http://schemas.microsoft.com/office/drawing/2014/main" id="{D864F20E-D6FD-4D43-B221-6F0FBF590F4C}"/>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000" b="1" dirty="0"/>
              <a:t>The Consolidation Process</a:t>
            </a:r>
          </a:p>
        </p:txBody>
      </p:sp>
      <p:sp>
        <p:nvSpPr>
          <p:cNvPr id="8" name="TextBox 4">
            <a:extLst>
              <a:ext uri="{FF2B5EF4-FFF2-40B4-BE49-F238E27FC236}">
                <a16:creationId xmlns:a16="http://schemas.microsoft.com/office/drawing/2014/main" id="{C04ABEB3-81AE-BA4F-A23B-6A8DF45175DB}"/>
              </a:ext>
            </a:extLst>
          </p:cNvPr>
          <p:cNvSpPr txBox="1"/>
          <p:nvPr/>
        </p:nvSpPr>
        <p:spPr>
          <a:xfrm>
            <a:off x="469197" y="1043093"/>
            <a:ext cx="11208453" cy="461665"/>
          </a:xfrm>
          <a:prstGeom prst="rect">
            <a:avLst/>
          </a:prstGeom>
          <a:noFill/>
        </p:spPr>
        <p:txBody>
          <a:bodyPr wrap="square" rtlCol="0">
            <a:spAutoFit/>
          </a:bodyPr>
          <a:lstStyle/>
          <a:p>
            <a:r>
              <a:rPr lang="en-US" sz="1200" b="0" dirty="0"/>
              <a:t>A typical supplier consolidation looks like this – from the initial analysis of the operation, </a:t>
            </a:r>
            <a:br>
              <a:rPr lang="en-US" sz="1200" b="0" dirty="0"/>
            </a:br>
            <a:r>
              <a:rPr lang="en-US" sz="1200" b="0" dirty="0"/>
              <a:t>to the implementation and follow up. Let’s look at each step in more detail.</a:t>
            </a:r>
            <a:endParaRPr lang="en-US" sz="1200" dirty="0"/>
          </a:p>
        </p:txBody>
      </p:sp>
      <p:sp>
        <p:nvSpPr>
          <p:cNvPr id="9" name="TextBox 5">
            <a:extLst>
              <a:ext uri="{FF2B5EF4-FFF2-40B4-BE49-F238E27FC236}">
                <a16:creationId xmlns:a16="http://schemas.microsoft.com/office/drawing/2014/main" id="{9555C8A5-18EC-8A46-9282-7076EDB6D18E}"/>
              </a:ext>
            </a:extLst>
          </p:cNvPr>
          <p:cNvSpPr txBox="1"/>
          <p:nvPr/>
        </p:nvSpPr>
        <p:spPr>
          <a:xfrm>
            <a:off x="3282939" y="3827113"/>
            <a:ext cx="5405120" cy="1400383"/>
          </a:xfrm>
          <a:prstGeom prst="rect">
            <a:avLst/>
          </a:prstGeom>
          <a:noFill/>
        </p:spPr>
        <p:txBody>
          <a:bodyPr wrap="square" rtlCol="0">
            <a:spAutoFit/>
          </a:bodyPr>
          <a:lstStyle/>
          <a:p>
            <a:pPr algn="ctr"/>
            <a:r>
              <a:rPr lang="en-US" sz="2500" b="1" dirty="0"/>
              <a:t>Business case</a:t>
            </a:r>
          </a:p>
          <a:p>
            <a:pPr algn="ctr"/>
            <a:endParaRPr lang="en-US" sz="1200" b="1" dirty="0"/>
          </a:p>
          <a:p>
            <a:pPr algn="ctr"/>
            <a:r>
              <a:rPr lang="en-US" sz="1200" dirty="0"/>
              <a:t>For the consolidated approach to be feasible, there needs to be a solid business case. In this stage, your supplier should be able to show you the clear, concrete business benefits of making the switch and handing over more of your C-parts needs to them.</a:t>
            </a:r>
          </a:p>
        </p:txBody>
      </p:sp>
      <p:cxnSp>
        <p:nvCxnSpPr>
          <p:cNvPr id="10" name="Rak 9">
            <a:extLst>
              <a:ext uri="{FF2B5EF4-FFF2-40B4-BE49-F238E27FC236}">
                <a16:creationId xmlns:a16="http://schemas.microsoft.com/office/drawing/2014/main" id="{3C4A5EA1-1818-A742-97C1-17694A94459A}"/>
              </a:ext>
            </a:extLst>
          </p:cNvPr>
          <p:cNvCxnSpPr>
            <a:cxnSpLocks/>
          </p:cNvCxnSpPr>
          <p:nvPr/>
        </p:nvCxnSpPr>
        <p:spPr>
          <a:xfrm>
            <a:off x="4888523" y="4298678"/>
            <a:ext cx="2206869"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64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129A1EB-BAD0-1545-8A17-A17C4160346B}"/>
              </a:ext>
            </a:extLst>
          </p:cNvPr>
          <p:cNvGraphicFramePr/>
          <p:nvPr>
            <p:extLst>
              <p:ext uri="{D42A27DB-BD31-4B8C-83A1-F6EECF244321}">
                <p14:modId xmlns:p14="http://schemas.microsoft.com/office/powerpoint/2010/main" val="4035862835"/>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1">
            <a:extLst>
              <a:ext uri="{FF2B5EF4-FFF2-40B4-BE49-F238E27FC236}">
                <a16:creationId xmlns:a16="http://schemas.microsoft.com/office/drawing/2014/main" id="{C267F3D6-73A3-9F42-A69F-B8677C9E723F}"/>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000" b="1" dirty="0"/>
              <a:t>The Consolidation Process</a:t>
            </a:r>
          </a:p>
        </p:txBody>
      </p:sp>
      <p:sp>
        <p:nvSpPr>
          <p:cNvPr id="8" name="TextBox 4">
            <a:extLst>
              <a:ext uri="{FF2B5EF4-FFF2-40B4-BE49-F238E27FC236}">
                <a16:creationId xmlns:a16="http://schemas.microsoft.com/office/drawing/2014/main" id="{FB0E1F70-F3EE-FB4E-B150-27CB93A00ACA}"/>
              </a:ext>
            </a:extLst>
          </p:cNvPr>
          <p:cNvSpPr txBox="1"/>
          <p:nvPr/>
        </p:nvSpPr>
        <p:spPr>
          <a:xfrm>
            <a:off x="469197" y="1043093"/>
            <a:ext cx="11208453" cy="461665"/>
          </a:xfrm>
          <a:prstGeom prst="rect">
            <a:avLst/>
          </a:prstGeom>
          <a:noFill/>
        </p:spPr>
        <p:txBody>
          <a:bodyPr wrap="square" rtlCol="0">
            <a:spAutoFit/>
          </a:bodyPr>
          <a:lstStyle/>
          <a:p>
            <a:r>
              <a:rPr lang="en-US" sz="1200" b="0" dirty="0"/>
              <a:t>A typical supplier consolidation looks like this – from the initial analysis of the operation, </a:t>
            </a:r>
            <a:br>
              <a:rPr lang="en-US" sz="1200" b="0" dirty="0"/>
            </a:br>
            <a:r>
              <a:rPr lang="en-US" sz="1200" b="0" dirty="0"/>
              <a:t>to the implementation and follow up. Let’s look at each step in more detail.</a:t>
            </a:r>
            <a:endParaRPr lang="en-US" sz="1200" dirty="0"/>
          </a:p>
        </p:txBody>
      </p:sp>
      <p:sp>
        <p:nvSpPr>
          <p:cNvPr id="9" name="TextBox 5">
            <a:extLst>
              <a:ext uri="{FF2B5EF4-FFF2-40B4-BE49-F238E27FC236}">
                <a16:creationId xmlns:a16="http://schemas.microsoft.com/office/drawing/2014/main" id="{87BEC935-9E7E-0B40-9BB5-592C11B963F2}"/>
              </a:ext>
            </a:extLst>
          </p:cNvPr>
          <p:cNvSpPr txBox="1"/>
          <p:nvPr/>
        </p:nvSpPr>
        <p:spPr>
          <a:xfrm>
            <a:off x="3282939" y="3827113"/>
            <a:ext cx="5405120" cy="1400383"/>
          </a:xfrm>
          <a:prstGeom prst="rect">
            <a:avLst/>
          </a:prstGeom>
          <a:noFill/>
        </p:spPr>
        <p:txBody>
          <a:bodyPr wrap="square" rtlCol="0">
            <a:spAutoFit/>
          </a:bodyPr>
          <a:lstStyle/>
          <a:p>
            <a:pPr algn="ctr"/>
            <a:r>
              <a:rPr lang="en-US" sz="2500" b="1" dirty="0"/>
              <a:t>Feedback</a:t>
            </a:r>
          </a:p>
          <a:p>
            <a:pPr algn="ctr"/>
            <a:endParaRPr lang="en-US" sz="1200" b="1" dirty="0"/>
          </a:p>
          <a:p>
            <a:pPr algn="ctr"/>
            <a:r>
              <a:rPr lang="en-US" sz="1200" dirty="0"/>
              <a:t>Now, you have the opportunity to use your knowledge of your operation</a:t>
            </a:r>
            <a:br>
              <a:rPr lang="en-US" sz="1200" dirty="0"/>
            </a:br>
            <a:r>
              <a:rPr lang="en-US" sz="1200" dirty="0"/>
              <a:t> to suggest changes to the proposal. It’s possible that one aspect of the recommended approach won’t work for your company – in this stage, you can adapt the consolidation plan so that it works for you.</a:t>
            </a:r>
          </a:p>
        </p:txBody>
      </p:sp>
      <p:cxnSp>
        <p:nvCxnSpPr>
          <p:cNvPr id="10" name="Rak 9">
            <a:extLst>
              <a:ext uri="{FF2B5EF4-FFF2-40B4-BE49-F238E27FC236}">
                <a16:creationId xmlns:a16="http://schemas.microsoft.com/office/drawing/2014/main" id="{1DBE8602-90C9-DE44-9999-8CDEED329943}"/>
              </a:ext>
            </a:extLst>
          </p:cNvPr>
          <p:cNvCxnSpPr>
            <a:cxnSpLocks/>
          </p:cNvCxnSpPr>
          <p:nvPr/>
        </p:nvCxnSpPr>
        <p:spPr>
          <a:xfrm>
            <a:off x="5222631" y="4298678"/>
            <a:ext cx="1512277"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9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6DE7287-1DBA-F64E-86B6-CAC2A1BE5524}"/>
              </a:ext>
            </a:extLst>
          </p:cNvPr>
          <p:cNvGraphicFramePr/>
          <p:nvPr>
            <p:extLst>
              <p:ext uri="{D42A27DB-BD31-4B8C-83A1-F6EECF244321}">
                <p14:modId xmlns:p14="http://schemas.microsoft.com/office/powerpoint/2010/main" val="2648415033"/>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1">
            <a:extLst>
              <a:ext uri="{FF2B5EF4-FFF2-40B4-BE49-F238E27FC236}">
                <a16:creationId xmlns:a16="http://schemas.microsoft.com/office/drawing/2014/main" id="{06E7711E-C89A-D647-B156-FE6A4FA6F7C8}"/>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000" b="1" dirty="0"/>
              <a:t>The Consolidation Process</a:t>
            </a:r>
          </a:p>
        </p:txBody>
      </p:sp>
      <p:sp>
        <p:nvSpPr>
          <p:cNvPr id="8" name="TextBox 4">
            <a:extLst>
              <a:ext uri="{FF2B5EF4-FFF2-40B4-BE49-F238E27FC236}">
                <a16:creationId xmlns:a16="http://schemas.microsoft.com/office/drawing/2014/main" id="{5578E550-D329-264E-AB71-36E31F2653E3}"/>
              </a:ext>
            </a:extLst>
          </p:cNvPr>
          <p:cNvSpPr txBox="1"/>
          <p:nvPr/>
        </p:nvSpPr>
        <p:spPr>
          <a:xfrm>
            <a:off x="469197" y="1043093"/>
            <a:ext cx="11208453" cy="461665"/>
          </a:xfrm>
          <a:prstGeom prst="rect">
            <a:avLst/>
          </a:prstGeom>
          <a:noFill/>
        </p:spPr>
        <p:txBody>
          <a:bodyPr wrap="square" rtlCol="0">
            <a:spAutoFit/>
          </a:bodyPr>
          <a:lstStyle/>
          <a:p>
            <a:r>
              <a:rPr lang="en-US" sz="1200" b="0" dirty="0"/>
              <a:t>A typical supplier consolidation looks like this – from the initial analysis of the operation, </a:t>
            </a:r>
            <a:br>
              <a:rPr lang="en-US" sz="1200" b="0" dirty="0"/>
            </a:br>
            <a:r>
              <a:rPr lang="en-US" sz="1200" b="0" dirty="0"/>
              <a:t>to the implementation and follow up. Let’s look at each step in more detail.</a:t>
            </a:r>
            <a:endParaRPr lang="en-US" sz="1200" dirty="0"/>
          </a:p>
        </p:txBody>
      </p:sp>
      <p:sp>
        <p:nvSpPr>
          <p:cNvPr id="9" name="TextBox 5">
            <a:extLst>
              <a:ext uri="{FF2B5EF4-FFF2-40B4-BE49-F238E27FC236}">
                <a16:creationId xmlns:a16="http://schemas.microsoft.com/office/drawing/2014/main" id="{90F958B2-D1BC-654B-96C3-ACA82183D9BC}"/>
              </a:ext>
            </a:extLst>
          </p:cNvPr>
          <p:cNvSpPr txBox="1"/>
          <p:nvPr/>
        </p:nvSpPr>
        <p:spPr>
          <a:xfrm>
            <a:off x="3282939" y="3827113"/>
            <a:ext cx="5405120" cy="1215717"/>
          </a:xfrm>
          <a:prstGeom prst="rect">
            <a:avLst/>
          </a:prstGeom>
          <a:noFill/>
        </p:spPr>
        <p:txBody>
          <a:bodyPr wrap="square" rtlCol="0">
            <a:spAutoFit/>
          </a:bodyPr>
          <a:lstStyle/>
          <a:p>
            <a:pPr algn="ctr"/>
            <a:r>
              <a:rPr lang="en-US" sz="2500" b="1" dirty="0"/>
              <a:t>Quotation and contract</a:t>
            </a:r>
          </a:p>
          <a:p>
            <a:pPr algn="ctr"/>
            <a:endParaRPr lang="en-US" sz="1200" b="1" dirty="0"/>
          </a:p>
          <a:p>
            <a:pPr algn="ctr"/>
            <a:r>
              <a:rPr lang="en-GB" sz="1200" dirty="0"/>
              <a:t>After a few rounds of feedback, you should have developed a strategy together that will work - now it's time to set prices and sign</a:t>
            </a:r>
          </a:p>
          <a:p>
            <a:pPr algn="ctr"/>
            <a:r>
              <a:rPr lang="en-GB" sz="1200" dirty="0"/>
              <a:t>the contract so that the savings work can begin.</a:t>
            </a:r>
            <a:endParaRPr lang="en-US" sz="1200" dirty="0"/>
          </a:p>
        </p:txBody>
      </p:sp>
      <p:cxnSp>
        <p:nvCxnSpPr>
          <p:cNvPr id="10" name="Rak 9">
            <a:extLst>
              <a:ext uri="{FF2B5EF4-FFF2-40B4-BE49-F238E27FC236}">
                <a16:creationId xmlns:a16="http://schemas.microsoft.com/office/drawing/2014/main" id="{F49A6E8F-0490-834B-85BE-B8B22D1BF943}"/>
              </a:ext>
            </a:extLst>
          </p:cNvPr>
          <p:cNvCxnSpPr>
            <a:cxnSpLocks/>
          </p:cNvCxnSpPr>
          <p:nvPr/>
        </p:nvCxnSpPr>
        <p:spPr>
          <a:xfrm>
            <a:off x="4281854" y="4298678"/>
            <a:ext cx="3402623"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61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96B2B98-F435-274B-9D63-3EA4F1AB65C5}"/>
              </a:ext>
            </a:extLst>
          </p:cNvPr>
          <p:cNvGraphicFramePr/>
          <p:nvPr>
            <p:extLst>
              <p:ext uri="{D42A27DB-BD31-4B8C-83A1-F6EECF244321}">
                <p14:modId xmlns:p14="http://schemas.microsoft.com/office/powerpoint/2010/main" val="3735255949"/>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1">
            <a:extLst>
              <a:ext uri="{FF2B5EF4-FFF2-40B4-BE49-F238E27FC236}">
                <a16:creationId xmlns:a16="http://schemas.microsoft.com/office/drawing/2014/main" id="{896C06D8-2D73-CB48-B4E1-0E0DCF97D526}"/>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000" b="1" dirty="0"/>
              <a:t>The Consolidation Process</a:t>
            </a:r>
          </a:p>
        </p:txBody>
      </p:sp>
      <p:sp>
        <p:nvSpPr>
          <p:cNvPr id="8" name="TextBox 4">
            <a:extLst>
              <a:ext uri="{FF2B5EF4-FFF2-40B4-BE49-F238E27FC236}">
                <a16:creationId xmlns:a16="http://schemas.microsoft.com/office/drawing/2014/main" id="{471EB7BA-5F4A-8547-B05C-2E434D843CD1}"/>
              </a:ext>
            </a:extLst>
          </p:cNvPr>
          <p:cNvSpPr txBox="1"/>
          <p:nvPr/>
        </p:nvSpPr>
        <p:spPr>
          <a:xfrm>
            <a:off x="469197" y="1043093"/>
            <a:ext cx="11208453" cy="461665"/>
          </a:xfrm>
          <a:prstGeom prst="rect">
            <a:avLst/>
          </a:prstGeom>
          <a:noFill/>
        </p:spPr>
        <p:txBody>
          <a:bodyPr wrap="square" rtlCol="0">
            <a:spAutoFit/>
          </a:bodyPr>
          <a:lstStyle/>
          <a:p>
            <a:r>
              <a:rPr lang="en-US" sz="1200" b="0" dirty="0"/>
              <a:t>A typical supplier consolidation looks like this – from the initial analysis of the operation, </a:t>
            </a:r>
            <a:br>
              <a:rPr lang="en-US" sz="1200" b="0" dirty="0"/>
            </a:br>
            <a:r>
              <a:rPr lang="en-US" sz="1200" b="0" dirty="0"/>
              <a:t>to the implementation and follow up. Let’s look at each step in more detail.</a:t>
            </a:r>
            <a:endParaRPr lang="en-US" sz="1200" dirty="0"/>
          </a:p>
        </p:txBody>
      </p:sp>
      <p:sp>
        <p:nvSpPr>
          <p:cNvPr id="9" name="TextBox 5">
            <a:extLst>
              <a:ext uri="{FF2B5EF4-FFF2-40B4-BE49-F238E27FC236}">
                <a16:creationId xmlns:a16="http://schemas.microsoft.com/office/drawing/2014/main" id="{7A4F145B-96D4-7E4B-A7E2-7D8E56E87DF8}"/>
              </a:ext>
            </a:extLst>
          </p:cNvPr>
          <p:cNvSpPr txBox="1"/>
          <p:nvPr/>
        </p:nvSpPr>
        <p:spPr>
          <a:xfrm>
            <a:off x="3282939" y="3827113"/>
            <a:ext cx="5405120" cy="1400383"/>
          </a:xfrm>
          <a:prstGeom prst="rect">
            <a:avLst/>
          </a:prstGeom>
          <a:noFill/>
        </p:spPr>
        <p:txBody>
          <a:bodyPr wrap="square" rtlCol="0">
            <a:spAutoFit/>
          </a:bodyPr>
          <a:lstStyle/>
          <a:p>
            <a:pPr algn="ctr"/>
            <a:r>
              <a:rPr lang="en-US" sz="2500" b="1" dirty="0"/>
              <a:t>Implementation</a:t>
            </a:r>
          </a:p>
          <a:p>
            <a:pPr algn="ctr"/>
            <a:endParaRPr lang="en-US" sz="1200" b="1" dirty="0"/>
          </a:p>
          <a:p>
            <a:pPr algn="ctr"/>
            <a:r>
              <a:rPr lang="en-US" sz="1200" dirty="0"/>
              <a:t>Now, the actual work of implementing the new approach begins. </a:t>
            </a:r>
            <a:br>
              <a:rPr lang="en-US" sz="1200" dirty="0"/>
            </a:br>
            <a:r>
              <a:rPr lang="en-US" sz="1200" dirty="0"/>
              <a:t>Depending on the complexity of your C-parts needs, some time may be needed for the implementation to take place. You should be able to start noticing the benefits quite early on.</a:t>
            </a:r>
          </a:p>
        </p:txBody>
      </p:sp>
      <p:cxnSp>
        <p:nvCxnSpPr>
          <p:cNvPr id="10" name="Rak 9">
            <a:extLst>
              <a:ext uri="{FF2B5EF4-FFF2-40B4-BE49-F238E27FC236}">
                <a16:creationId xmlns:a16="http://schemas.microsoft.com/office/drawing/2014/main" id="{EA1665BD-4F2C-DE43-9767-1FBA95D3AB3E}"/>
              </a:ext>
            </a:extLst>
          </p:cNvPr>
          <p:cNvCxnSpPr>
            <a:cxnSpLocks/>
          </p:cNvCxnSpPr>
          <p:nvPr/>
        </p:nvCxnSpPr>
        <p:spPr>
          <a:xfrm>
            <a:off x="4800600" y="4298678"/>
            <a:ext cx="2391508"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0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FBD93C4-9723-2942-AE19-D50C43007A52}"/>
              </a:ext>
            </a:extLst>
          </p:cNvPr>
          <p:cNvGraphicFramePr/>
          <p:nvPr>
            <p:extLst>
              <p:ext uri="{D42A27DB-BD31-4B8C-83A1-F6EECF244321}">
                <p14:modId xmlns:p14="http://schemas.microsoft.com/office/powerpoint/2010/main" val="3916114203"/>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1">
            <a:extLst>
              <a:ext uri="{FF2B5EF4-FFF2-40B4-BE49-F238E27FC236}">
                <a16:creationId xmlns:a16="http://schemas.microsoft.com/office/drawing/2014/main" id="{5417D81A-4706-F649-A2A9-74E4D7F8C059}"/>
              </a:ext>
            </a:extLst>
          </p:cNvPr>
          <p:cNvSpPr txBox="1">
            <a:spLocks/>
          </p:cNvSpPr>
          <p:nvPr/>
        </p:nvSpPr>
        <p:spPr>
          <a:xfrm>
            <a:off x="469197" y="514800"/>
            <a:ext cx="10757603" cy="716147"/>
          </a:xfrm>
          <a:prstGeom prst="rect">
            <a:avLst/>
          </a:prstGeom>
        </p:spPr>
        <p:txBody>
          <a:bodyPr/>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000" b="1" dirty="0"/>
              <a:t>The Consolidation Process</a:t>
            </a:r>
          </a:p>
        </p:txBody>
      </p:sp>
      <p:sp>
        <p:nvSpPr>
          <p:cNvPr id="8" name="TextBox 4">
            <a:extLst>
              <a:ext uri="{FF2B5EF4-FFF2-40B4-BE49-F238E27FC236}">
                <a16:creationId xmlns:a16="http://schemas.microsoft.com/office/drawing/2014/main" id="{D7F1AE09-5FC3-174C-86EA-B31D09A7C2E2}"/>
              </a:ext>
            </a:extLst>
          </p:cNvPr>
          <p:cNvSpPr txBox="1"/>
          <p:nvPr/>
        </p:nvSpPr>
        <p:spPr>
          <a:xfrm>
            <a:off x="469197" y="1043093"/>
            <a:ext cx="11208453" cy="461665"/>
          </a:xfrm>
          <a:prstGeom prst="rect">
            <a:avLst/>
          </a:prstGeom>
          <a:noFill/>
        </p:spPr>
        <p:txBody>
          <a:bodyPr wrap="square" rtlCol="0">
            <a:spAutoFit/>
          </a:bodyPr>
          <a:lstStyle/>
          <a:p>
            <a:r>
              <a:rPr lang="en-US" sz="1200" b="0" dirty="0"/>
              <a:t>A typical supplier consolidation looks like this – from the initial analysis of the operation, </a:t>
            </a:r>
            <a:br>
              <a:rPr lang="en-US" sz="1200" b="0" dirty="0"/>
            </a:br>
            <a:r>
              <a:rPr lang="en-US" sz="1200" b="0" dirty="0"/>
              <a:t>to the implementation and follow up. Let’s look at each step in more detail.</a:t>
            </a:r>
            <a:endParaRPr lang="en-US" sz="1200" dirty="0"/>
          </a:p>
        </p:txBody>
      </p:sp>
      <p:sp>
        <p:nvSpPr>
          <p:cNvPr id="9" name="TextBox 5">
            <a:extLst>
              <a:ext uri="{FF2B5EF4-FFF2-40B4-BE49-F238E27FC236}">
                <a16:creationId xmlns:a16="http://schemas.microsoft.com/office/drawing/2014/main" id="{CAA45EBC-EDBC-F44E-B703-07FA3B09E8D8}"/>
              </a:ext>
            </a:extLst>
          </p:cNvPr>
          <p:cNvSpPr txBox="1"/>
          <p:nvPr/>
        </p:nvSpPr>
        <p:spPr>
          <a:xfrm>
            <a:off x="3282939" y="3818321"/>
            <a:ext cx="5405120" cy="2323713"/>
          </a:xfrm>
          <a:prstGeom prst="rect">
            <a:avLst/>
          </a:prstGeom>
          <a:noFill/>
        </p:spPr>
        <p:txBody>
          <a:bodyPr wrap="square" rtlCol="0">
            <a:spAutoFit/>
          </a:bodyPr>
          <a:lstStyle/>
          <a:p>
            <a:pPr algn="ctr"/>
            <a:r>
              <a:rPr lang="en-US" sz="2500" b="1" dirty="0"/>
              <a:t>Evaluation</a:t>
            </a:r>
          </a:p>
          <a:p>
            <a:pPr algn="ctr"/>
            <a:endParaRPr lang="en-US" sz="1200" b="1" dirty="0"/>
          </a:p>
          <a:p>
            <a:pPr algn="ctr"/>
            <a:r>
              <a:rPr lang="en-US" sz="1200" dirty="0"/>
              <a:t>Once the new consolidated approach is implemented, it’s time to </a:t>
            </a:r>
            <a:br>
              <a:rPr lang="en-US" sz="1200" dirty="0"/>
            </a:br>
            <a:r>
              <a:rPr lang="en-US" sz="1200" dirty="0"/>
              <a:t>evaluate. This evaluation might take place some time after the implementation, and the goal is to make the adjustments needed for the process to run as smoothly as possible. </a:t>
            </a:r>
          </a:p>
          <a:p>
            <a:pPr algn="ctr"/>
            <a:endParaRPr lang="en-US" sz="1200" dirty="0"/>
          </a:p>
          <a:p>
            <a:pPr algn="ctr"/>
            <a:r>
              <a:rPr lang="en-US" sz="1200" dirty="0"/>
              <a:t>Problems can be identified and fixed here, and unexpected requirements </a:t>
            </a:r>
            <a:br>
              <a:rPr lang="en-US" sz="1200" dirty="0"/>
            </a:br>
            <a:r>
              <a:rPr lang="en-US" sz="1200" dirty="0"/>
              <a:t>can be added into the solution. After the evaluation, there is a new implementation – and your supplier continues to evaluate the operation </a:t>
            </a:r>
            <a:br>
              <a:rPr lang="en-US" sz="1200" dirty="0"/>
            </a:br>
            <a:r>
              <a:rPr lang="en-US" sz="1200" dirty="0"/>
              <a:t>as time goes on. </a:t>
            </a:r>
          </a:p>
        </p:txBody>
      </p:sp>
      <p:cxnSp>
        <p:nvCxnSpPr>
          <p:cNvPr id="10" name="Rak 9">
            <a:extLst>
              <a:ext uri="{FF2B5EF4-FFF2-40B4-BE49-F238E27FC236}">
                <a16:creationId xmlns:a16="http://schemas.microsoft.com/office/drawing/2014/main" id="{9AB1E70E-162F-174B-8FE2-8E4DBB27D510}"/>
              </a:ext>
            </a:extLst>
          </p:cNvPr>
          <p:cNvCxnSpPr>
            <a:cxnSpLocks/>
          </p:cNvCxnSpPr>
          <p:nvPr/>
        </p:nvCxnSpPr>
        <p:spPr>
          <a:xfrm>
            <a:off x="5178669" y="4289886"/>
            <a:ext cx="1644162"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5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D1D351-32EF-4016-9315-730AE795979E}"/>
              </a:ext>
            </a:extLst>
          </p:cNvPr>
          <p:cNvSpPr>
            <a:spLocks noGrp="1"/>
          </p:cNvSpPr>
          <p:nvPr>
            <p:ph type="body" sz="quarter" idx="13"/>
          </p:nvPr>
        </p:nvSpPr>
        <p:spPr>
          <a:xfrm>
            <a:off x="524351" y="2532283"/>
            <a:ext cx="5122387" cy="1793431"/>
          </a:xfrm>
        </p:spPr>
        <p:txBody>
          <a:bodyPr anchor="ctr"/>
          <a:lstStyle/>
          <a:p>
            <a:r>
              <a:rPr lang="en-US"/>
              <a:t>Three Drawbacks of </a:t>
            </a:r>
            <a:br>
              <a:rPr lang="en-US"/>
            </a:br>
            <a:r>
              <a:rPr lang="en-US"/>
              <a:t>Supplier Consolidation</a:t>
            </a:r>
          </a:p>
        </p:txBody>
      </p:sp>
      <p:pic>
        <p:nvPicPr>
          <p:cNvPr id="4" name="Picture 3" descr="A close-up of a hand holding an object&#10;&#10;Description automatically generated with medium confidence">
            <a:extLst>
              <a:ext uri="{FF2B5EF4-FFF2-40B4-BE49-F238E27FC236}">
                <a16:creationId xmlns:a16="http://schemas.microsoft.com/office/drawing/2014/main" id="{291F294B-D2AB-497A-B665-422D70E6401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914367" y="0"/>
            <a:ext cx="5277633" cy="6857998"/>
          </a:xfrm>
          <a:prstGeom prst="rect">
            <a:avLst/>
          </a:prstGeom>
        </p:spPr>
      </p:pic>
    </p:spTree>
    <p:extLst>
      <p:ext uri="{BB962C8B-B14F-4D97-AF65-F5344CB8AC3E}">
        <p14:creationId xmlns:p14="http://schemas.microsoft.com/office/powerpoint/2010/main" val="219732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B407D1-56EA-4405-B2C6-2E111F41DA94}"/>
              </a:ext>
            </a:extLst>
          </p:cNvPr>
          <p:cNvSpPr>
            <a:spLocks noGrp="1"/>
          </p:cNvSpPr>
          <p:nvPr>
            <p:ph type="body" sz="quarter" idx="13"/>
          </p:nvPr>
        </p:nvSpPr>
        <p:spPr/>
        <p:txBody>
          <a:bodyPr/>
          <a:lstStyle/>
          <a:p>
            <a:pPr>
              <a:lnSpc>
                <a:spcPct val="100000"/>
              </a:lnSpc>
            </a:pPr>
            <a:r>
              <a:rPr lang="en-US"/>
              <a:t>Issues to Think About</a:t>
            </a:r>
            <a:endParaRPr lang="en-US" sz="1200" b="0"/>
          </a:p>
        </p:txBody>
      </p:sp>
      <p:sp>
        <p:nvSpPr>
          <p:cNvPr id="3" name="Content Placeholder 2">
            <a:extLst>
              <a:ext uri="{FF2B5EF4-FFF2-40B4-BE49-F238E27FC236}">
                <a16:creationId xmlns:a16="http://schemas.microsoft.com/office/drawing/2014/main" id="{8212DD85-17E2-4C17-977E-1C90DEAF1BF0}"/>
              </a:ext>
            </a:extLst>
          </p:cNvPr>
          <p:cNvSpPr>
            <a:spLocks noGrp="1"/>
          </p:cNvSpPr>
          <p:nvPr>
            <p:ph sz="quarter" idx="24"/>
          </p:nvPr>
        </p:nvSpPr>
        <p:spPr>
          <a:xfrm>
            <a:off x="514350" y="2433192"/>
            <a:ext cx="3292719" cy="3708400"/>
          </a:xfrm>
        </p:spPr>
        <p:txBody>
          <a:bodyPr/>
          <a:lstStyle/>
          <a:p>
            <a:pPr marL="0" indent="0">
              <a:lnSpc>
                <a:spcPct val="100000"/>
              </a:lnSpc>
              <a:buNone/>
            </a:pPr>
            <a:r>
              <a:rPr lang="en-US" dirty="0"/>
              <a:t>When you have only one supplier, or perhaps only a few, it can be tough to pressure them to give you a better price.</a:t>
            </a:r>
          </a:p>
          <a:p>
            <a:pPr marL="0" indent="0">
              <a:lnSpc>
                <a:spcPct val="100000"/>
              </a:lnSpc>
              <a:buNone/>
            </a:pPr>
            <a:r>
              <a:rPr lang="en-US" dirty="0"/>
              <a:t>When you have no second supplier to choose from, you don’t have much leverage. The supplier knows they don’t have a competitor who would love to get your business, so they may be less willing to give you discounts or other deals.</a:t>
            </a:r>
          </a:p>
          <a:p>
            <a:pPr marL="0" indent="0">
              <a:lnSpc>
                <a:spcPct val="100000"/>
              </a:lnSpc>
              <a:buNone/>
            </a:pPr>
            <a:r>
              <a:rPr lang="en-US" b="1" dirty="0"/>
              <a:t>The solution</a:t>
            </a:r>
          </a:p>
          <a:p>
            <a:pPr marL="0" indent="0">
              <a:lnSpc>
                <a:spcPct val="100000"/>
              </a:lnSpc>
              <a:buNone/>
            </a:pPr>
            <a:r>
              <a:rPr lang="en-US" dirty="0"/>
              <a:t>If you choose a smart, trustworthy supplier, they won’t try to make money out of you on relatively low C-parts prices. Instead, they’ll aim to build a relationship and improve your purchasing operation over time – which will result in more significant financial success for both of you in the long run.</a:t>
            </a:r>
          </a:p>
        </p:txBody>
      </p:sp>
      <p:sp>
        <p:nvSpPr>
          <p:cNvPr id="4" name="Text Placeholder 3">
            <a:extLst>
              <a:ext uri="{FF2B5EF4-FFF2-40B4-BE49-F238E27FC236}">
                <a16:creationId xmlns:a16="http://schemas.microsoft.com/office/drawing/2014/main" id="{94080926-F3A9-492D-9C6B-9B6B06A0CB34}"/>
              </a:ext>
            </a:extLst>
          </p:cNvPr>
          <p:cNvSpPr>
            <a:spLocks noGrp="1"/>
          </p:cNvSpPr>
          <p:nvPr>
            <p:ph type="body" sz="quarter" idx="17"/>
          </p:nvPr>
        </p:nvSpPr>
        <p:spPr>
          <a:xfrm>
            <a:off x="515256" y="2064321"/>
            <a:ext cx="3391766" cy="362124"/>
          </a:xfrm>
        </p:spPr>
        <p:txBody>
          <a:bodyPr/>
          <a:lstStyle/>
          <a:p>
            <a:r>
              <a:rPr lang="en-US" sz="1400"/>
              <a:t>Lack of leverage</a:t>
            </a:r>
          </a:p>
        </p:txBody>
      </p:sp>
      <p:sp>
        <p:nvSpPr>
          <p:cNvPr id="5" name="Text Placeholder 4">
            <a:extLst>
              <a:ext uri="{FF2B5EF4-FFF2-40B4-BE49-F238E27FC236}">
                <a16:creationId xmlns:a16="http://schemas.microsoft.com/office/drawing/2014/main" id="{94ADE258-9B9E-45DF-91BE-7D53D6D870D3}"/>
              </a:ext>
            </a:extLst>
          </p:cNvPr>
          <p:cNvSpPr>
            <a:spLocks noGrp="1"/>
          </p:cNvSpPr>
          <p:nvPr>
            <p:ph type="body" sz="quarter" idx="18"/>
          </p:nvPr>
        </p:nvSpPr>
        <p:spPr>
          <a:xfrm>
            <a:off x="4397375" y="2064321"/>
            <a:ext cx="3391766" cy="362124"/>
          </a:xfrm>
        </p:spPr>
        <p:txBody>
          <a:bodyPr/>
          <a:lstStyle/>
          <a:p>
            <a:r>
              <a:rPr lang="en-US" sz="1400"/>
              <a:t>Secure supply</a:t>
            </a:r>
          </a:p>
        </p:txBody>
      </p:sp>
      <p:sp>
        <p:nvSpPr>
          <p:cNvPr id="6" name="Text Placeholder 5">
            <a:extLst>
              <a:ext uri="{FF2B5EF4-FFF2-40B4-BE49-F238E27FC236}">
                <a16:creationId xmlns:a16="http://schemas.microsoft.com/office/drawing/2014/main" id="{E17330B2-CD0E-45F7-811B-83F0A79A538E}"/>
              </a:ext>
            </a:extLst>
          </p:cNvPr>
          <p:cNvSpPr>
            <a:spLocks noGrp="1"/>
          </p:cNvSpPr>
          <p:nvPr>
            <p:ph type="body" sz="quarter" idx="19"/>
          </p:nvPr>
        </p:nvSpPr>
        <p:spPr>
          <a:xfrm>
            <a:off x="8279494" y="2070279"/>
            <a:ext cx="3391766" cy="362124"/>
          </a:xfrm>
        </p:spPr>
        <p:txBody>
          <a:bodyPr/>
          <a:lstStyle/>
          <a:p>
            <a:r>
              <a:rPr lang="en-US" sz="1400" b="1"/>
              <a:t>Difficult handovers</a:t>
            </a:r>
            <a:endParaRPr lang="en-US" sz="1400"/>
          </a:p>
        </p:txBody>
      </p:sp>
      <p:sp>
        <p:nvSpPr>
          <p:cNvPr id="7" name="Content Placeholder 6">
            <a:extLst>
              <a:ext uri="{FF2B5EF4-FFF2-40B4-BE49-F238E27FC236}">
                <a16:creationId xmlns:a16="http://schemas.microsoft.com/office/drawing/2014/main" id="{492D2B21-58EF-4256-A185-4FA871E1E58C}"/>
              </a:ext>
            </a:extLst>
          </p:cNvPr>
          <p:cNvSpPr>
            <a:spLocks noGrp="1"/>
          </p:cNvSpPr>
          <p:nvPr>
            <p:ph sz="quarter" idx="25"/>
          </p:nvPr>
        </p:nvSpPr>
        <p:spPr>
          <a:xfrm>
            <a:off x="4397375" y="2433192"/>
            <a:ext cx="3292719" cy="3708400"/>
          </a:xfrm>
        </p:spPr>
        <p:txBody>
          <a:bodyPr>
            <a:noAutofit/>
          </a:bodyPr>
          <a:lstStyle/>
          <a:p>
            <a:pPr marL="0" indent="0">
              <a:lnSpc>
                <a:spcPct val="100000"/>
              </a:lnSpc>
              <a:buNone/>
            </a:pPr>
            <a:r>
              <a:rPr lang="en-US" dirty="0"/>
              <a:t>Ensuring availability is your most important task as a purchaser. So putting all your eggs in one basket and relying on only one supplier is often seen as risky. If one supplier has issues or can’t get hold of your needed parts, you should be able to go to another, right?</a:t>
            </a:r>
          </a:p>
          <a:p>
            <a:pPr marL="0" indent="0">
              <a:lnSpc>
                <a:spcPct val="100000"/>
              </a:lnSpc>
              <a:buNone/>
            </a:pPr>
            <a:r>
              <a:rPr lang="en-US" b="1" dirty="0"/>
              <a:t>The solution</a:t>
            </a:r>
          </a:p>
          <a:p>
            <a:pPr marL="0" indent="0">
              <a:lnSpc>
                <a:spcPct val="100000"/>
              </a:lnSpc>
              <a:buNone/>
            </a:pPr>
            <a:r>
              <a:rPr lang="en-US" dirty="0"/>
              <a:t>With the right partner, it’s possible to get the same reliable supply of parts while also enjoying reduced administration, lower costs, and all the other benefits that come with supplier consolidation.</a:t>
            </a:r>
          </a:p>
          <a:p>
            <a:pPr marL="0" indent="0">
              <a:lnSpc>
                <a:spcPct val="100000"/>
              </a:lnSpc>
              <a:buNone/>
            </a:pPr>
            <a:r>
              <a:rPr lang="en-US" dirty="0"/>
              <a:t>If you choose a larger, reputable C-parts supplier, they will have access to a much bigger change of sub-suppliers than you. By choosing a supplier like this, you outsource the task of ensuring redundancy – giving you a better purchasing experience as well as peace of mind.</a:t>
            </a:r>
          </a:p>
        </p:txBody>
      </p:sp>
      <p:sp>
        <p:nvSpPr>
          <p:cNvPr id="8" name="Content Placeholder 7">
            <a:extLst>
              <a:ext uri="{FF2B5EF4-FFF2-40B4-BE49-F238E27FC236}">
                <a16:creationId xmlns:a16="http://schemas.microsoft.com/office/drawing/2014/main" id="{2BB21FEC-C4CC-42F9-8548-DC2BE7553E03}"/>
              </a:ext>
            </a:extLst>
          </p:cNvPr>
          <p:cNvSpPr>
            <a:spLocks noGrp="1"/>
          </p:cNvSpPr>
          <p:nvPr>
            <p:ph sz="quarter" idx="26"/>
          </p:nvPr>
        </p:nvSpPr>
        <p:spPr>
          <a:xfrm>
            <a:off x="8285162" y="2433192"/>
            <a:ext cx="3188800" cy="3708400"/>
          </a:xfrm>
        </p:spPr>
        <p:txBody>
          <a:bodyPr>
            <a:normAutofit lnSpcReduction="10000"/>
          </a:bodyPr>
          <a:lstStyle/>
          <a:p>
            <a:pPr marL="0" indent="0">
              <a:buNone/>
            </a:pPr>
            <a:r>
              <a:rPr lang="en-US" dirty="0"/>
              <a:t>Even if your manufacturing operation is relatively small, it’s still filled with complexities. Your products are unique, and a reliable supplier needs to have a good understanding of your needs if your partnership is going to be successful.</a:t>
            </a:r>
          </a:p>
          <a:p>
            <a:pPr marL="0" indent="0">
              <a:buNone/>
            </a:pPr>
            <a:r>
              <a:rPr lang="en-US" dirty="0"/>
              <a:t>It’s this process of gradual optimization that makes many companies hesitate about consolidating suppliers. They realize that they would benefit from consolidation – but the amount of work involved in switching and the potential risk of problems means they put it off.</a:t>
            </a:r>
          </a:p>
          <a:p>
            <a:pPr marL="0" indent="0">
              <a:buNone/>
            </a:pPr>
            <a:r>
              <a:rPr lang="en-US" b="1" dirty="0"/>
              <a:t>The solution</a:t>
            </a:r>
          </a:p>
          <a:p>
            <a:pPr marL="0" indent="0">
              <a:buNone/>
            </a:pPr>
            <a:r>
              <a:rPr lang="en-US" dirty="0"/>
              <a:t>Like all improvement measures in a manufacturing company, switching suppliers is major time investment – however, if your supplier base is very spread out, you’ll see a return even in the short term. And you do not have to do it all at once. </a:t>
            </a:r>
          </a:p>
          <a:p>
            <a:pPr marL="0" indent="0">
              <a:buNone/>
            </a:pPr>
            <a:endParaRPr lang="en-US" dirty="0"/>
          </a:p>
        </p:txBody>
      </p:sp>
      <p:sp>
        <p:nvSpPr>
          <p:cNvPr id="9" name="TextBox 8">
            <a:extLst>
              <a:ext uri="{FF2B5EF4-FFF2-40B4-BE49-F238E27FC236}">
                <a16:creationId xmlns:a16="http://schemas.microsoft.com/office/drawing/2014/main" id="{6CED56E2-C578-475F-932E-ECF815AC6EC3}"/>
              </a:ext>
            </a:extLst>
          </p:cNvPr>
          <p:cNvSpPr txBox="1"/>
          <p:nvPr/>
        </p:nvSpPr>
        <p:spPr>
          <a:xfrm>
            <a:off x="469197" y="1043093"/>
            <a:ext cx="11208453" cy="646331"/>
          </a:xfrm>
          <a:prstGeom prst="rect">
            <a:avLst/>
          </a:prstGeom>
          <a:noFill/>
        </p:spPr>
        <p:txBody>
          <a:bodyPr wrap="square" rtlCol="0">
            <a:spAutoFit/>
          </a:bodyPr>
          <a:lstStyle/>
          <a:p>
            <a:pPr marL="0" indent="0">
              <a:buNone/>
            </a:pPr>
            <a:r>
              <a:rPr lang="en-US" sz="1200" dirty="0"/>
              <a:t>If you work with a large number of suppliers, we’d always recommend consolidation. </a:t>
            </a:r>
            <a:br>
              <a:rPr lang="en-US" sz="1200" dirty="0"/>
            </a:br>
            <a:r>
              <a:rPr lang="en-US" sz="1200" dirty="0"/>
              <a:t>However, here are some of the drawbacks that many companies are concerned about </a:t>
            </a:r>
            <a:br>
              <a:rPr lang="en-US" sz="1200" dirty="0"/>
            </a:br>
            <a:r>
              <a:rPr lang="en-US" sz="1200" dirty="0"/>
              <a:t>– and some possible solutions.</a:t>
            </a:r>
          </a:p>
        </p:txBody>
      </p:sp>
    </p:spTree>
    <p:extLst>
      <p:ext uri="{BB962C8B-B14F-4D97-AF65-F5344CB8AC3E}">
        <p14:creationId xmlns:p14="http://schemas.microsoft.com/office/powerpoint/2010/main" val="305023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wearing glasses&#10;&#10;Description automatically generated with low confidence">
            <a:extLst>
              <a:ext uri="{FF2B5EF4-FFF2-40B4-BE49-F238E27FC236}">
                <a16:creationId xmlns:a16="http://schemas.microsoft.com/office/drawing/2014/main" id="{3ACA1280-3D6F-48BD-B78C-3C1831BE5CB5}"/>
              </a:ext>
            </a:extLst>
          </p:cNvPr>
          <p:cNvPicPr>
            <a:picLocks noGrp="1" noChangeAspect="1"/>
          </p:cNvPicPr>
          <p:nvPr>
            <p:ph type="pic" sz="quarter" idx="19"/>
          </p:nvPr>
        </p:nvPicPr>
        <p:blipFill rotWithShape="1">
          <a:blip r:embed="rId3">
            <a:extLst>
              <a:ext uri="{28A0092B-C50C-407E-A947-70E740481C1C}">
                <a14:useLocalDpi xmlns:a14="http://schemas.microsoft.com/office/drawing/2010/main"/>
              </a:ext>
            </a:extLst>
          </a:blip>
          <a:srcRect/>
          <a:stretch/>
        </p:blipFill>
        <p:spPr>
          <a:xfrm>
            <a:off x="6096000" y="0"/>
            <a:ext cx="6096000" cy="6858000"/>
          </a:xfrm>
        </p:spPr>
      </p:pic>
      <p:sp>
        <p:nvSpPr>
          <p:cNvPr id="3" name="Text Placeholder 2">
            <a:extLst>
              <a:ext uri="{FF2B5EF4-FFF2-40B4-BE49-F238E27FC236}">
                <a16:creationId xmlns:a16="http://schemas.microsoft.com/office/drawing/2014/main" id="{3764EAC1-BEA6-48E0-8DB6-7A78F6375ED3}"/>
              </a:ext>
            </a:extLst>
          </p:cNvPr>
          <p:cNvSpPr>
            <a:spLocks noGrp="1"/>
          </p:cNvSpPr>
          <p:nvPr>
            <p:ph type="body" sz="quarter" idx="13"/>
          </p:nvPr>
        </p:nvSpPr>
        <p:spPr/>
        <p:txBody>
          <a:bodyPr/>
          <a:lstStyle/>
          <a:p>
            <a:r>
              <a:rPr lang="en-US">
                <a:solidFill>
                  <a:srgbClr val="002E5F"/>
                </a:solidFill>
              </a:rPr>
              <a:t>Introduction</a:t>
            </a:r>
          </a:p>
        </p:txBody>
      </p:sp>
      <p:sp>
        <p:nvSpPr>
          <p:cNvPr id="4" name="Text Placeholder 3">
            <a:extLst>
              <a:ext uri="{FF2B5EF4-FFF2-40B4-BE49-F238E27FC236}">
                <a16:creationId xmlns:a16="http://schemas.microsoft.com/office/drawing/2014/main" id="{F12730A3-32C3-47B7-9B10-68B31F9FD909}"/>
              </a:ext>
            </a:extLst>
          </p:cNvPr>
          <p:cNvSpPr>
            <a:spLocks noGrp="1"/>
          </p:cNvSpPr>
          <p:nvPr>
            <p:ph type="body" sz="quarter" idx="14"/>
          </p:nvPr>
        </p:nvSpPr>
        <p:spPr>
          <a:xfrm>
            <a:off x="469197" y="1605600"/>
            <a:ext cx="4582637" cy="4693599"/>
          </a:xfrm>
        </p:spPr>
        <p:txBody>
          <a:bodyPr vert="horz" lIns="91440" tIns="45720" rIns="91440" bIns="45720" rtlCol="0" anchor="t">
            <a:normAutofit/>
          </a:bodyPr>
          <a:lstStyle/>
          <a:p>
            <a:pPr marL="0" indent="0">
              <a:buNone/>
            </a:pPr>
            <a:r>
              <a:rPr lang="en-US" sz="1200" dirty="0">
                <a:effectLst/>
                <a:latin typeface="+mj-lt"/>
                <a:ea typeface="Calibri" panose="020F0502020204030204" pitchFamily="34" charset="0"/>
                <a:cs typeface="Arial"/>
              </a:rPr>
              <a:t>Thanks for your interest in this guide – hopefully, it’ll answer some of your main questions about supplier consolidation.</a:t>
            </a:r>
          </a:p>
          <a:p>
            <a:r>
              <a:rPr lang="en-US" sz="1200" dirty="0">
                <a:latin typeface="+mj-lt"/>
                <a:ea typeface="Calibri" panose="020F0502020204030204" pitchFamily="34" charset="0"/>
                <a:cs typeface="Arial"/>
              </a:rPr>
              <a:t>I’ve worked with lots of purchasers over the course of my career, and in my opinion, the key things you need to know are:</a:t>
            </a:r>
            <a:endParaRPr lang="en-US" sz="1200" dirty="0">
              <a:effectLst/>
              <a:latin typeface="+mj-lt"/>
              <a:ea typeface="Calibri" panose="020F0502020204030204" pitchFamily="34" charset="0"/>
              <a:cs typeface="Arial"/>
            </a:endParaRPr>
          </a:p>
          <a:p>
            <a:pPr marL="285750" indent="-285750">
              <a:buFont typeface="Arial" panose="020B0604020202020204" pitchFamily="34" charset="0"/>
              <a:buChar char="•"/>
            </a:pPr>
            <a:r>
              <a:rPr lang="en-US" sz="1200" b="1" dirty="0">
                <a:latin typeface="+mj-lt"/>
                <a:ea typeface="Calibri" panose="020F0502020204030204" pitchFamily="34" charset="0"/>
                <a:cs typeface="Arial"/>
              </a:rPr>
              <a:t>T</a:t>
            </a:r>
            <a:r>
              <a:rPr lang="en-US" sz="1200" b="1" dirty="0">
                <a:effectLst/>
                <a:latin typeface="+mj-lt"/>
                <a:ea typeface="Calibri" panose="020F0502020204030204" pitchFamily="34" charset="0"/>
                <a:cs typeface="Arial"/>
              </a:rPr>
              <a:t>he benefits of supplier consolidation</a:t>
            </a:r>
            <a:endParaRPr lang="en-US" sz="1200" dirty="0">
              <a:effectLst/>
              <a:latin typeface="+mj-lt"/>
              <a:ea typeface="Calibri" panose="020F0502020204030204" pitchFamily="34" charset="0"/>
              <a:cs typeface="Arial"/>
            </a:endParaRPr>
          </a:p>
          <a:p>
            <a:pPr marL="285750" indent="-285750">
              <a:buFont typeface="Arial" panose="020B0604020202020204" pitchFamily="34" charset="0"/>
              <a:buChar char="•"/>
            </a:pPr>
            <a:r>
              <a:rPr lang="en-US" sz="1200" b="1" dirty="0">
                <a:latin typeface="+mj-lt"/>
                <a:ea typeface="Calibri" panose="020F0502020204030204" pitchFamily="34" charset="0"/>
                <a:cs typeface="Arial"/>
              </a:rPr>
              <a:t>The p</a:t>
            </a:r>
            <a:r>
              <a:rPr lang="en-US" sz="1200" b="1" dirty="0">
                <a:effectLst/>
                <a:latin typeface="+mj-lt"/>
                <a:ea typeface="Calibri" panose="020F0502020204030204" pitchFamily="34" charset="0"/>
                <a:cs typeface="Arial"/>
              </a:rPr>
              <a:t>ossible approaches </a:t>
            </a:r>
            <a:r>
              <a:rPr lang="en-US" sz="1200" dirty="0">
                <a:effectLst/>
                <a:latin typeface="+mj-lt"/>
                <a:ea typeface="Calibri" panose="020F0502020204030204" pitchFamily="34" charset="0"/>
                <a:cs typeface="Arial"/>
              </a:rPr>
              <a:t>to consolidation</a:t>
            </a:r>
            <a:r>
              <a:rPr lang="en-US" sz="1200" b="1" dirty="0">
                <a:effectLst/>
                <a:latin typeface="+mj-lt"/>
                <a:ea typeface="Calibri" panose="020F0502020204030204" pitchFamily="34" charset="0"/>
                <a:cs typeface="Arial"/>
              </a:rPr>
              <a:t> </a:t>
            </a:r>
            <a:r>
              <a:rPr lang="en-US" sz="1200" dirty="0">
                <a:effectLst/>
                <a:latin typeface="+mj-lt"/>
                <a:ea typeface="Calibri" panose="020F0502020204030204" pitchFamily="34" charset="0"/>
                <a:cs typeface="Arial"/>
              </a:rPr>
              <a:t>you can take</a:t>
            </a:r>
          </a:p>
          <a:p>
            <a:pPr marL="285750" indent="-285750">
              <a:buFont typeface="Arial" panose="020B0604020202020204" pitchFamily="34" charset="0"/>
              <a:buChar char="•"/>
            </a:pPr>
            <a:r>
              <a:rPr lang="en-US" sz="1200" dirty="0">
                <a:latin typeface="+mj-lt"/>
                <a:ea typeface="Calibri" panose="020F0502020204030204" pitchFamily="34" charset="0"/>
                <a:cs typeface="Arial"/>
              </a:rPr>
              <a:t>Ho</a:t>
            </a:r>
            <a:r>
              <a:rPr lang="en-US" sz="1200" dirty="0">
                <a:effectLst/>
                <a:latin typeface="+mj-lt"/>
                <a:ea typeface="Calibri" panose="020F0502020204030204" pitchFamily="34" charset="0"/>
                <a:cs typeface="Arial"/>
              </a:rPr>
              <a:t>w consolidation work</a:t>
            </a:r>
            <a:r>
              <a:rPr lang="en-US" sz="1200" dirty="0">
                <a:latin typeface="+mj-lt"/>
                <a:ea typeface="Calibri" panose="020F0502020204030204" pitchFamily="34" charset="0"/>
                <a:cs typeface="Arial"/>
              </a:rPr>
              <a:t>s </a:t>
            </a:r>
            <a:r>
              <a:rPr lang="en-US" sz="1200" b="1" dirty="0">
                <a:latin typeface="+mj-lt"/>
                <a:ea typeface="Calibri" panose="020F0502020204030204" pitchFamily="34" charset="0"/>
                <a:cs typeface="Arial"/>
              </a:rPr>
              <a:t>in practice</a:t>
            </a:r>
          </a:p>
          <a:p>
            <a:pPr marL="285750" indent="-285750">
              <a:buFont typeface="Arial" panose="020B0604020202020204" pitchFamily="34" charset="0"/>
              <a:buChar char="•"/>
            </a:pPr>
            <a:r>
              <a:rPr lang="en-US" sz="1200" dirty="0">
                <a:latin typeface="+mj-lt"/>
                <a:ea typeface="Calibri" panose="020F0502020204030204" pitchFamily="34" charset="0"/>
                <a:cs typeface="Arial"/>
              </a:rPr>
              <a:t>The potential </a:t>
            </a:r>
            <a:r>
              <a:rPr lang="en-US" sz="1200" b="1" dirty="0">
                <a:latin typeface="+mj-lt"/>
                <a:ea typeface="Calibri" panose="020F0502020204030204" pitchFamily="34" charset="0"/>
                <a:cs typeface="Arial"/>
              </a:rPr>
              <a:t>drawbacks</a:t>
            </a:r>
            <a:r>
              <a:rPr lang="en-US" sz="1200" dirty="0">
                <a:latin typeface="+mj-lt"/>
                <a:ea typeface="Calibri" panose="020F0502020204030204" pitchFamily="34" charset="0"/>
                <a:cs typeface="Arial"/>
              </a:rPr>
              <a:t>, and the </a:t>
            </a:r>
            <a:r>
              <a:rPr lang="en-US" sz="1200" b="1" dirty="0">
                <a:latin typeface="+mj-lt"/>
                <a:ea typeface="Calibri" panose="020F0502020204030204" pitchFamily="34" charset="0"/>
                <a:cs typeface="Arial"/>
              </a:rPr>
              <a:t>solutions </a:t>
            </a:r>
            <a:r>
              <a:rPr lang="en-US" sz="1200" dirty="0">
                <a:latin typeface="+mj-lt"/>
                <a:ea typeface="Calibri" panose="020F0502020204030204" pitchFamily="34" charset="0"/>
                <a:cs typeface="Arial"/>
              </a:rPr>
              <a:t>you need to overcome them.</a:t>
            </a:r>
          </a:p>
          <a:p>
            <a:pPr marL="0" indent="0">
              <a:buNone/>
            </a:pPr>
            <a:r>
              <a:rPr lang="en-US" sz="1200" dirty="0">
                <a:latin typeface="+mj-lt"/>
                <a:cs typeface="Arial"/>
              </a:rPr>
              <a:t>Let’s get started.</a:t>
            </a:r>
          </a:p>
        </p:txBody>
      </p:sp>
      <p:sp>
        <p:nvSpPr>
          <p:cNvPr id="5" name="Text Placeholder 4">
            <a:extLst>
              <a:ext uri="{FF2B5EF4-FFF2-40B4-BE49-F238E27FC236}">
                <a16:creationId xmlns:a16="http://schemas.microsoft.com/office/drawing/2014/main" id="{F37B3C75-5081-4932-9252-9E25F255E4FB}"/>
              </a:ext>
            </a:extLst>
          </p:cNvPr>
          <p:cNvSpPr>
            <a:spLocks noGrp="1"/>
          </p:cNvSpPr>
          <p:nvPr>
            <p:ph type="body" sz="quarter" idx="20"/>
          </p:nvPr>
        </p:nvSpPr>
        <p:spPr>
          <a:xfrm>
            <a:off x="6095999" y="5011200"/>
            <a:ext cx="6096000" cy="1846800"/>
          </a:xfrm>
          <a:solidFill>
            <a:srgbClr val="315C6D"/>
          </a:solidFill>
        </p:spPr>
        <p:txBody>
          <a:bodyPr/>
          <a:lstStyle/>
          <a:p>
            <a:endParaRPr lang="en-GB" dirty="0"/>
          </a:p>
        </p:txBody>
      </p:sp>
      <p:sp>
        <p:nvSpPr>
          <p:cNvPr id="6" name="Text Placeholder 5">
            <a:extLst>
              <a:ext uri="{FF2B5EF4-FFF2-40B4-BE49-F238E27FC236}">
                <a16:creationId xmlns:a16="http://schemas.microsoft.com/office/drawing/2014/main" id="{D309F743-3A87-4140-83CD-90879BF7C496}"/>
              </a:ext>
            </a:extLst>
          </p:cNvPr>
          <p:cNvSpPr>
            <a:spLocks noGrp="1"/>
          </p:cNvSpPr>
          <p:nvPr>
            <p:ph type="body" sz="quarter" idx="21"/>
          </p:nvPr>
        </p:nvSpPr>
        <p:spPr/>
        <p:txBody>
          <a:bodyPr/>
          <a:lstStyle/>
          <a:p>
            <a:r>
              <a:rPr lang="sv-SE" sz="1800" b="1" dirty="0">
                <a:solidFill>
                  <a:schemeClr val="bg1"/>
                </a:solidFill>
              </a:rPr>
              <a:t>Slawomir </a:t>
            </a:r>
            <a:r>
              <a:rPr lang="sv-SE" sz="1800" b="1" dirty="0" err="1">
                <a:solidFill>
                  <a:schemeClr val="bg1"/>
                </a:solidFill>
              </a:rPr>
              <a:t>Bieszk</a:t>
            </a:r>
            <a:endParaRPr lang="en-GB" sz="1800" b="1" dirty="0">
              <a:solidFill>
                <a:schemeClr val="bg1"/>
              </a:solidFill>
            </a:endParaRPr>
          </a:p>
        </p:txBody>
      </p:sp>
      <p:sp>
        <p:nvSpPr>
          <p:cNvPr id="7" name="Text Placeholder 6">
            <a:extLst>
              <a:ext uri="{FF2B5EF4-FFF2-40B4-BE49-F238E27FC236}">
                <a16:creationId xmlns:a16="http://schemas.microsoft.com/office/drawing/2014/main" id="{C5F7E08A-379D-4807-AD35-DB69110F010D}"/>
              </a:ext>
            </a:extLst>
          </p:cNvPr>
          <p:cNvSpPr>
            <a:spLocks noGrp="1"/>
          </p:cNvSpPr>
          <p:nvPr>
            <p:ph type="body" sz="quarter" idx="22"/>
          </p:nvPr>
        </p:nvSpPr>
        <p:spPr>
          <a:xfrm>
            <a:off x="6547954" y="5574879"/>
            <a:ext cx="5174849" cy="814649"/>
          </a:xfrm>
        </p:spPr>
        <p:txBody>
          <a:bodyPr>
            <a:normAutofit/>
          </a:bodyPr>
          <a:lstStyle/>
          <a:p>
            <a:r>
              <a:rPr lang="en-US" sz="1400" dirty="0">
                <a:solidFill>
                  <a:schemeClr val="bg1"/>
                </a:solidFill>
              </a:rPr>
              <a:t>Slawomir is currently the Customer Unit Director at </a:t>
            </a:r>
            <a:r>
              <a:rPr lang="en-US" sz="1400" dirty="0" err="1">
                <a:solidFill>
                  <a:schemeClr val="bg1"/>
                </a:solidFill>
              </a:rPr>
              <a:t>Bufab</a:t>
            </a:r>
            <a:r>
              <a:rPr lang="en-US" sz="1400" dirty="0">
                <a:solidFill>
                  <a:schemeClr val="bg1"/>
                </a:solidFill>
              </a:rPr>
              <a:t> Poland</a:t>
            </a:r>
            <a:r>
              <a:rPr lang="en-US" sz="1400" dirty="0"/>
              <a:t> </a:t>
            </a:r>
            <a:r>
              <a:rPr lang="en-US" sz="1400" dirty="0">
                <a:solidFill>
                  <a:schemeClr val="bg1"/>
                </a:solidFill>
              </a:rPr>
              <a:t>and has a great deal of experience in the C-parts industry</a:t>
            </a:r>
            <a:r>
              <a:rPr lang="en-US" sz="1400" dirty="0"/>
              <a:t>, both in purchasing and sales.</a:t>
            </a:r>
            <a:endParaRPr lang="en-US" sz="1400" dirty="0">
              <a:solidFill>
                <a:schemeClr val="bg1"/>
              </a:solidFill>
            </a:endParaRPr>
          </a:p>
        </p:txBody>
      </p:sp>
      <p:sp>
        <p:nvSpPr>
          <p:cNvPr id="8" name="Text Placeholder 7">
            <a:extLst>
              <a:ext uri="{FF2B5EF4-FFF2-40B4-BE49-F238E27FC236}">
                <a16:creationId xmlns:a16="http://schemas.microsoft.com/office/drawing/2014/main" id="{152998D8-6E29-470E-940A-BDC92958E6EC}"/>
              </a:ext>
            </a:extLst>
          </p:cNvPr>
          <p:cNvSpPr>
            <a:spLocks noGrp="1"/>
          </p:cNvSpPr>
          <p:nvPr>
            <p:ph type="body" sz="quarter" idx="23"/>
          </p:nvPr>
        </p:nvSpPr>
        <p:spPr/>
        <p:txBody>
          <a:bodyPr/>
          <a:lstStyle/>
          <a:p>
            <a:r>
              <a:rPr lang="sv-SE" dirty="0"/>
              <a:t>slawomir.bieszk@bufab.com</a:t>
            </a:r>
            <a:endParaRPr lang="en-GB" dirty="0"/>
          </a:p>
        </p:txBody>
      </p:sp>
    </p:spTree>
    <p:extLst>
      <p:ext uri="{BB962C8B-B14F-4D97-AF65-F5344CB8AC3E}">
        <p14:creationId xmlns:p14="http://schemas.microsoft.com/office/powerpoint/2010/main" val="333518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10;&#10;Description automatically generated">
            <a:extLst>
              <a:ext uri="{FF2B5EF4-FFF2-40B4-BE49-F238E27FC236}">
                <a16:creationId xmlns:a16="http://schemas.microsoft.com/office/drawing/2014/main" id="{18249064-BA43-4DEF-B6B9-ED4F8315B5BF}"/>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a:ext>
            </a:extLst>
          </a:blip>
          <a:srcRect/>
          <a:stretch/>
        </p:blipFill>
        <p:spPr>
          <a:xfrm>
            <a:off x="0" y="0"/>
            <a:ext cx="6413326" cy="6858000"/>
          </a:xfrm>
        </p:spPr>
      </p:pic>
      <p:sp>
        <p:nvSpPr>
          <p:cNvPr id="4" name="Text Placeholder 3">
            <a:extLst>
              <a:ext uri="{FF2B5EF4-FFF2-40B4-BE49-F238E27FC236}">
                <a16:creationId xmlns:a16="http://schemas.microsoft.com/office/drawing/2014/main" id="{24675A81-0B53-4C89-A1C1-62E6C88684E5}"/>
              </a:ext>
            </a:extLst>
          </p:cNvPr>
          <p:cNvSpPr>
            <a:spLocks noGrp="1"/>
          </p:cNvSpPr>
          <p:nvPr>
            <p:ph type="body" sz="quarter" idx="12"/>
          </p:nvPr>
        </p:nvSpPr>
        <p:spPr>
          <a:xfrm>
            <a:off x="7035816" y="2276298"/>
            <a:ext cx="3616745" cy="2884377"/>
          </a:xfrm>
        </p:spPr>
        <p:txBody>
          <a:bodyPr/>
          <a:lstStyle/>
          <a:p>
            <a:pPr>
              <a:lnSpc>
                <a:spcPct val="100000"/>
              </a:lnSpc>
            </a:pPr>
            <a:r>
              <a:rPr lang="en-US" sz="1600" dirty="0">
                <a:solidFill>
                  <a:srgbClr val="002E5F"/>
                </a:solidFill>
              </a:rPr>
              <a:t>Thanks for reading – hopefully the guide answered your key questions about supplier consolidation.</a:t>
            </a:r>
          </a:p>
          <a:p>
            <a:pPr>
              <a:lnSpc>
                <a:spcPct val="100000"/>
              </a:lnSpc>
            </a:pPr>
            <a:r>
              <a:rPr lang="en-US" sz="1600" dirty="0">
                <a:solidFill>
                  <a:srgbClr val="002E5F"/>
                </a:solidFill>
              </a:rPr>
              <a:t>If you’d like to know more, or if you’re planning on consolidating your supplier base, don’t hesitate to get in touch with us.</a:t>
            </a:r>
          </a:p>
        </p:txBody>
      </p:sp>
      <p:sp>
        <p:nvSpPr>
          <p:cNvPr id="5" name="Text Placeholder 4">
            <a:extLst>
              <a:ext uri="{FF2B5EF4-FFF2-40B4-BE49-F238E27FC236}">
                <a16:creationId xmlns:a16="http://schemas.microsoft.com/office/drawing/2014/main" id="{52C1D722-3DFB-4F07-998F-A5BD70B3B2EA}"/>
              </a:ext>
            </a:extLst>
          </p:cNvPr>
          <p:cNvSpPr>
            <a:spLocks noGrp="1"/>
          </p:cNvSpPr>
          <p:nvPr>
            <p:ph type="body" sz="quarter" idx="13"/>
          </p:nvPr>
        </p:nvSpPr>
        <p:spPr>
          <a:xfrm>
            <a:off x="7035816" y="1500991"/>
            <a:ext cx="3664469" cy="542883"/>
          </a:xfrm>
        </p:spPr>
        <p:txBody>
          <a:bodyPr/>
          <a:lstStyle/>
          <a:p>
            <a:r>
              <a:rPr lang="en-US" sz="3200" b="1">
                <a:solidFill>
                  <a:srgbClr val="002E5F"/>
                </a:solidFill>
              </a:rPr>
              <a:t>Good </a:t>
            </a:r>
            <a:r>
              <a:rPr lang="en-US" sz="3200">
                <a:solidFill>
                  <a:srgbClr val="002E5F"/>
                </a:solidFill>
              </a:rPr>
              <a:t>L</a:t>
            </a:r>
            <a:r>
              <a:rPr lang="en-US" sz="3200" b="1">
                <a:solidFill>
                  <a:srgbClr val="002E5F"/>
                </a:solidFill>
              </a:rPr>
              <a:t>uck!</a:t>
            </a:r>
          </a:p>
        </p:txBody>
      </p:sp>
      <p:sp>
        <p:nvSpPr>
          <p:cNvPr id="6" name="Text Placeholder 5">
            <a:extLst>
              <a:ext uri="{FF2B5EF4-FFF2-40B4-BE49-F238E27FC236}">
                <a16:creationId xmlns:a16="http://schemas.microsoft.com/office/drawing/2014/main" id="{A6120B4B-2A17-4317-9B09-A953DDA98BC8}"/>
              </a:ext>
            </a:extLst>
          </p:cNvPr>
          <p:cNvSpPr>
            <a:spLocks noGrp="1"/>
          </p:cNvSpPr>
          <p:nvPr>
            <p:ph type="body" sz="quarter" idx="16"/>
          </p:nvPr>
        </p:nvSpPr>
        <p:spPr>
          <a:xfrm>
            <a:off x="7117298" y="4644628"/>
            <a:ext cx="1828798" cy="427178"/>
          </a:xfrm>
          <a:solidFill>
            <a:srgbClr val="315C6D"/>
          </a:solidFill>
          <a:ln w="15875">
            <a:solidFill>
              <a:schemeClr val="bg1"/>
            </a:solidFill>
          </a:ln>
        </p:spPr>
        <p:txBody>
          <a:bodyPr>
            <a:normAutofit/>
          </a:bodyPr>
          <a:lstStyle/>
          <a:p>
            <a:r>
              <a:rPr lang="en-US" sz="1200">
                <a:solidFill>
                  <a:schemeClr val="bg1"/>
                </a:solidFill>
                <a:hlinkClick r:id="rId3">
                  <a:extLst>
                    <a:ext uri="{A12FA001-AC4F-418D-AE19-62706E023703}">
                      <ahyp:hlinkClr xmlns:ahyp="http://schemas.microsoft.com/office/drawing/2018/hyperlinkcolor" val="tx"/>
                    </a:ext>
                  </a:extLst>
                </a:hlinkClick>
              </a:rPr>
              <a:t>Talk to an expert</a:t>
            </a:r>
            <a:endParaRPr lang="en-US" sz="1200">
              <a:solidFill>
                <a:schemeClr val="bg1"/>
              </a:solidFill>
            </a:endParaRPr>
          </a:p>
        </p:txBody>
      </p:sp>
    </p:spTree>
    <p:extLst>
      <p:ext uri="{BB962C8B-B14F-4D97-AF65-F5344CB8AC3E}">
        <p14:creationId xmlns:p14="http://schemas.microsoft.com/office/powerpoint/2010/main" val="277033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1DD97FFB-8049-584C-AE4A-7A9CFA4DB29D}"/>
              </a:ext>
            </a:extLst>
          </p:cNvPr>
          <p:cNvSpPr txBox="1">
            <a:spLocks/>
          </p:cNvSpPr>
          <p:nvPr/>
        </p:nvSpPr>
        <p:spPr>
          <a:xfrm>
            <a:off x="524351" y="2532283"/>
            <a:ext cx="5122387" cy="1793431"/>
          </a:xfrm>
          <a:prstGeom prst="rect">
            <a:avLst/>
          </a:prstGeom>
        </p:spPr>
        <p:txBody>
          <a:bodyPr vert="horz" lIns="91440" tIns="45720" rIns="91440" bIns="45720" rtlCol="0" anchor="ctr">
            <a:noAutofit/>
          </a:bodyPr>
          <a:lstStyle>
            <a:lvl1pPr marL="0" marR="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sz="3000" b="1" i="0" kern="1200" spc="-100" baseline="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Three Benefits of Supplier Consolidation</a:t>
            </a:r>
          </a:p>
        </p:txBody>
      </p:sp>
      <p:pic>
        <p:nvPicPr>
          <p:cNvPr id="4" name="Picture 3" descr="A picture containing person, person&#10;&#10;Description automatically generated">
            <a:extLst>
              <a:ext uri="{FF2B5EF4-FFF2-40B4-BE49-F238E27FC236}">
                <a16:creationId xmlns:a16="http://schemas.microsoft.com/office/drawing/2014/main" id="{061D0413-08A8-42AB-A39B-DAFA1D25F9C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flipH="1">
            <a:off x="5321507" y="0"/>
            <a:ext cx="6870492" cy="6858000"/>
          </a:xfrm>
          <a:prstGeom prst="rect">
            <a:avLst/>
          </a:prstGeom>
        </p:spPr>
      </p:pic>
    </p:spTree>
    <p:extLst>
      <p:ext uri="{BB962C8B-B14F-4D97-AF65-F5344CB8AC3E}">
        <p14:creationId xmlns:p14="http://schemas.microsoft.com/office/powerpoint/2010/main" val="21618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AB01B2-1322-4399-9750-2A650A2BF8FB}"/>
              </a:ext>
            </a:extLst>
          </p:cNvPr>
          <p:cNvSpPr>
            <a:spLocks noGrp="1"/>
          </p:cNvSpPr>
          <p:nvPr>
            <p:ph type="body" sz="quarter" idx="13"/>
          </p:nvPr>
        </p:nvSpPr>
        <p:spPr>
          <a:xfrm>
            <a:off x="469197" y="878400"/>
            <a:ext cx="5124009" cy="716147"/>
          </a:xfrm>
        </p:spPr>
        <p:txBody>
          <a:bodyPr>
            <a:normAutofit/>
          </a:bodyPr>
          <a:lstStyle/>
          <a:p>
            <a:r>
              <a:rPr lang="en-US"/>
              <a:t>Reduced Administration</a:t>
            </a:r>
          </a:p>
        </p:txBody>
      </p:sp>
      <p:sp>
        <p:nvSpPr>
          <p:cNvPr id="3" name="Text Placeholder 2">
            <a:extLst>
              <a:ext uri="{FF2B5EF4-FFF2-40B4-BE49-F238E27FC236}">
                <a16:creationId xmlns:a16="http://schemas.microsoft.com/office/drawing/2014/main" id="{969BF6E3-7433-4726-9CE8-E45716873C9C}"/>
              </a:ext>
            </a:extLst>
          </p:cNvPr>
          <p:cNvSpPr>
            <a:spLocks noGrp="1"/>
          </p:cNvSpPr>
          <p:nvPr>
            <p:ph type="body" sz="quarter" idx="14"/>
          </p:nvPr>
        </p:nvSpPr>
        <p:spPr>
          <a:xfrm>
            <a:off x="469198" y="1605600"/>
            <a:ext cx="4291646" cy="4289581"/>
          </a:xfrm>
        </p:spPr>
        <p:txBody>
          <a:bodyPr>
            <a:normAutofit/>
          </a:bodyPr>
          <a:lstStyle/>
          <a:p>
            <a:pPr marL="0" indent="0">
              <a:buNone/>
            </a:pPr>
            <a:r>
              <a:rPr lang="en-US" dirty="0"/>
              <a:t>The most noticeable benefit of a consolidated supplier base for a purchaser is the lower levels of administration.</a:t>
            </a:r>
          </a:p>
          <a:p>
            <a:pPr marL="0" indent="0">
              <a:buNone/>
            </a:pPr>
            <a:r>
              <a:rPr lang="en-US" dirty="0"/>
              <a:t>When you have a large number of suppliers, you need to:</a:t>
            </a:r>
          </a:p>
          <a:p>
            <a:r>
              <a:rPr lang="en-US" dirty="0"/>
              <a:t>Source parts</a:t>
            </a:r>
          </a:p>
          <a:p>
            <a:r>
              <a:rPr lang="en-US" dirty="0"/>
              <a:t>Negotiate prices</a:t>
            </a:r>
          </a:p>
          <a:p>
            <a:r>
              <a:rPr lang="en-US" dirty="0"/>
              <a:t>Place orders</a:t>
            </a:r>
          </a:p>
          <a:p>
            <a:r>
              <a:rPr lang="en-US" dirty="0"/>
              <a:t>Pay invoices</a:t>
            </a:r>
          </a:p>
          <a:p>
            <a:r>
              <a:rPr lang="en-US" dirty="0"/>
              <a:t>Receive deliveries</a:t>
            </a:r>
          </a:p>
          <a:p>
            <a:pPr marL="0" indent="0">
              <a:buNone/>
            </a:pPr>
            <a:r>
              <a:rPr lang="en-US" dirty="0"/>
              <a:t>…for each individual supplier. </a:t>
            </a:r>
          </a:p>
          <a:p>
            <a:pPr marL="0" indent="0">
              <a:buNone/>
            </a:pPr>
            <a:r>
              <a:rPr lang="en-US" dirty="0"/>
              <a:t>By reducing the number of suppliers you deal with, you eliminate a lot of repeated manual work – giving you time to focus on other things.</a:t>
            </a:r>
          </a:p>
          <a:p>
            <a:endParaRPr lang="en-US" dirty="0"/>
          </a:p>
        </p:txBody>
      </p:sp>
      <p:sp>
        <p:nvSpPr>
          <p:cNvPr id="5" name="Text Placeholder 1">
            <a:extLst>
              <a:ext uri="{FF2B5EF4-FFF2-40B4-BE49-F238E27FC236}">
                <a16:creationId xmlns:a16="http://schemas.microsoft.com/office/drawing/2014/main" id="{3B9512D8-D304-46B7-89E4-774C3D15C666}"/>
              </a:ext>
            </a:extLst>
          </p:cNvPr>
          <p:cNvSpPr txBox="1">
            <a:spLocks/>
          </p:cNvSpPr>
          <p:nvPr/>
        </p:nvSpPr>
        <p:spPr>
          <a:xfrm>
            <a:off x="469197" y="584426"/>
            <a:ext cx="5124009" cy="716147"/>
          </a:xfrm>
          <a:prstGeom prst="rect">
            <a:avLst/>
          </a:prstGeom>
        </p:spPr>
        <p:txBody>
          <a:bodyPr vert="horz" lIns="91440" tIns="45720" rIns="91440" bIns="45720" rtlCol="0">
            <a:normAutofit/>
          </a:bodyPr>
          <a:lstStyle>
            <a:lvl1pPr marL="0" indent="0" algn="l" defTabSz="914332"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Benefits of Supplier Consolidation</a:t>
            </a:r>
          </a:p>
        </p:txBody>
      </p:sp>
      <p:pic>
        <p:nvPicPr>
          <p:cNvPr id="11" name="Picture Placeholder 10" descr="A person looking at a computer screen&#10;&#10;Description automatically generated with medium confidence">
            <a:extLst>
              <a:ext uri="{FF2B5EF4-FFF2-40B4-BE49-F238E27FC236}">
                <a16:creationId xmlns:a16="http://schemas.microsoft.com/office/drawing/2014/main" id="{7F03C8F0-763B-4F94-AB39-1EC8CAC0CBE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a:ext>
            </a:extLst>
          </a:blip>
          <a:srcRect/>
          <a:stretch/>
        </p:blipFill>
        <p:spPr>
          <a:xfrm>
            <a:off x="6096000" y="0"/>
            <a:ext cx="6096000" cy="6858000"/>
          </a:xfrm>
        </p:spPr>
      </p:pic>
    </p:spTree>
    <p:extLst>
      <p:ext uri="{BB962C8B-B14F-4D97-AF65-F5344CB8AC3E}">
        <p14:creationId xmlns:p14="http://schemas.microsoft.com/office/powerpoint/2010/main" val="118151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9E9899-495A-4C9B-965E-D31753DF6388}"/>
              </a:ext>
            </a:extLst>
          </p:cNvPr>
          <p:cNvSpPr>
            <a:spLocks noGrp="1"/>
          </p:cNvSpPr>
          <p:nvPr>
            <p:ph type="body" sz="quarter" idx="16"/>
          </p:nvPr>
        </p:nvSpPr>
        <p:spPr/>
        <p:txBody>
          <a:bodyPr/>
          <a:lstStyle/>
          <a:p>
            <a:r>
              <a:rPr lang="en-US"/>
              <a:t>Better Relationships</a:t>
            </a:r>
          </a:p>
        </p:txBody>
      </p:sp>
      <p:sp>
        <p:nvSpPr>
          <p:cNvPr id="4" name="Text Placeholder 3">
            <a:extLst>
              <a:ext uri="{FF2B5EF4-FFF2-40B4-BE49-F238E27FC236}">
                <a16:creationId xmlns:a16="http://schemas.microsoft.com/office/drawing/2014/main" id="{F31D4EC8-D387-431C-8357-6E2FBB1828FE}"/>
              </a:ext>
            </a:extLst>
          </p:cNvPr>
          <p:cNvSpPr>
            <a:spLocks noGrp="1"/>
          </p:cNvSpPr>
          <p:nvPr>
            <p:ph type="body" sz="quarter" idx="17"/>
          </p:nvPr>
        </p:nvSpPr>
        <p:spPr>
          <a:xfrm>
            <a:off x="6563493" y="1604807"/>
            <a:ext cx="4588211" cy="4289581"/>
          </a:xfrm>
        </p:spPr>
        <p:txBody>
          <a:bodyPr/>
          <a:lstStyle/>
          <a:p>
            <a:pPr marL="0" indent="0">
              <a:buNone/>
            </a:pPr>
            <a:r>
              <a:rPr lang="en-US" dirty="0"/>
              <a:t>If you place a lot of small orders with a large number of suppliers, it’s hard to build up a good working relationship with them.</a:t>
            </a:r>
          </a:p>
          <a:p>
            <a:pPr marL="0" indent="0">
              <a:buNone/>
            </a:pPr>
            <a:r>
              <a:rPr lang="en-US" dirty="0"/>
              <a:t>It’s unlikely you have the time to really get to know each supplier – and on their side, they may not be willing to spend the time developing a relationship with a fairly small customer.</a:t>
            </a:r>
          </a:p>
          <a:p>
            <a:pPr marL="0" indent="0">
              <a:buNone/>
            </a:pPr>
            <a:r>
              <a:rPr lang="en-US" dirty="0"/>
              <a:t>A situation like this can lead to:</a:t>
            </a:r>
          </a:p>
          <a:p>
            <a:r>
              <a:rPr lang="en-US" dirty="0"/>
              <a:t>Slower communication</a:t>
            </a:r>
          </a:p>
          <a:p>
            <a:r>
              <a:rPr lang="en-US" dirty="0"/>
              <a:t>Higher purchase prices for C-parts</a:t>
            </a:r>
          </a:p>
          <a:p>
            <a:r>
              <a:rPr lang="en-US" dirty="0"/>
              <a:t>Longer waits to solve problems</a:t>
            </a:r>
          </a:p>
          <a:p>
            <a:pPr marL="0" indent="0">
              <a:buNone/>
            </a:pPr>
            <a:r>
              <a:rPr lang="en-US" dirty="0"/>
              <a:t>After consolidating, you’ll have more time to grow a better working relationship with each supplier, and they’ll see your company as a more significant customer. Over time, this can mean better pricing and clearer communication.</a:t>
            </a:r>
          </a:p>
          <a:p>
            <a:pPr marL="0" indent="0">
              <a:buNone/>
            </a:pPr>
            <a:endParaRPr lang="en-US" dirty="0"/>
          </a:p>
        </p:txBody>
      </p:sp>
      <p:sp>
        <p:nvSpPr>
          <p:cNvPr id="7" name="Text Placeholder 1">
            <a:extLst>
              <a:ext uri="{FF2B5EF4-FFF2-40B4-BE49-F238E27FC236}">
                <a16:creationId xmlns:a16="http://schemas.microsoft.com/office/drawing/2014/main" id="{36BF0F66-F36A-412F-A8DD-2C8789E0298A}"/>
              </a:ext>
            </a:extLst>
          </p:cNvPr>
          <p:cNvSpPr txBox="1">
            <a:spLocks/>
          </p:cNvSpPr>
          <p:nvPr/>
        </p:nvSpPr>
        <p:spPr>
          <a:xfrm>
            <a:off x="6563493" y="584426"/>
            <a:ext cx="5124009" cy="716147"/>
          </a:xfrm>
          <a:prstGeom prst="rect">
            <a:avLst/>
          </a:prstGeom>
        </p:spPr>
        <p:txBody>
          <a:bodyPr vert="horz" lIns="91440" tIns="45720" rIns="91440" bIns="45720" rtlCol="0">
            <a:normAutofit/>
          </a:bodyPr>
          <a:lstStyle>
            <a:lvl1pPr marL="0" indent="0" algn="l" defTabSz="914332"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Benefits of Supplier Consolidation</a:t>
            </a:r>
          </a:p>
        </p:txBody>
      </p:sp>
      <p:pic>
        <p:nvPicPr>
          <p:cNvPr id="9" name="Picture Placeholder 8" descr="A group of people sitting at a table with laptops&#10;&#10;Description automatically generated with medium confidence">
            <a:extLst>
              <a:ext uri="{FF2B5EF4-FFF2-40B4-BE49-F238E27FC236}">
                <a16:creationId xmlns:a16="http://schemas.microsoft.com/office/drawing/2014/main" id="{BB5A2B22-6657-48DD-8303-218DFAD704DC}"/>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a:ext>
            </a:extLst>
          </a:blip>
          <a:srcRect/>
          <a:stretch/>
        </p:blipFill>
        <p:spPr>
          <a:xfrm>
            <a:off x="0" y="0"/>
            <a:ext cx="6096000" cy="6858000"/>
          </a:xfrm>
        </p:spPr>
      </p:pic>
    </p:spTree>
    <p:extLst>
      <p:ext uri="{BB962C8B-B14F-4D97-AF65-F5344CB8AC3E}">
        <p14:creationId xmlns:p14="http://schemas.microsoft.com/office/powerpoint/2010/main" val="371226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9C2E44-25CB-4473-9192-669B7D912DC5}"/>
              </a:ext>
            </a:extLst>
          </p:cNvPr>
          <p:cNvSpPr>
            <a:spLocks noGrp="1"/>
          </p:cNvSpPr>
          <p:nvPr>
            <p:ph type="body" sz="quarter" idx="13"/>
          </p:nvPr>
        </p:nvSpPr>
        <p:spPr/>
        <p:txBody>
          <a:bodyPr/>
          <a:lstStyle/>
          <a:p>
            <a:r>
              <a:rPr lang="en-US"/>
              <a:t>Improved Manufacturing</a:t>
            </a:r>
          </a:p>
        </p:txBody>
      </p:sp>
      <p:sp>
        <p:nvSpPr>
          <p:cNvPr id="3" name="Text Placeholder 2">
            <a:extLst>
              <a:ext uri="{FF2B5EF4-FFF2-40B4-BE49-F238E27FC236}">
                <a16:creationId xmlns:a16="http://schemas.microsoft.com/office/drawing/2014/main" id="{FE188FDB-C301-4552-81B8-1F1D4F251280}"/>
              </a:ext>
            </a:extLst>
          </p:cNvPr>
          <p:cNvSpPr>
            <a:spLocks noGrp="1"/>
          </p:cNvSpPr>
          <p:nvPr>
            <p:ph type="body" sz="quarter" idx="14"/>
          </p:nvPr>
        </p:nvSpPr>
        <p:spPr>
          <a:xfrm>
            <a:off x="469198" y="1605600"/>
            <a:ext cx="4500368" cy="4289581"/>
          </a:xfrm>
        </p:spPr>
        <p:txBody>
          <a:bodyPr/>
          <a:lstStyle/>
          <a:p>
            <a:pPr marL="0" indent="0">
              <a:buNone/>
            </a:pPr>
            <a:r>
              <a:rPr lang="en-US"/>
              <a:t>Downtime is a huge problem for any manufacturing operation. Even a short period of downtime can be hugely expensive, so it’s vital to avoid at all costs.</a:t>
            </a:r>
          </a:p>
          <a:p>
            <a:pPr marL="0" indent="0">
              <a:buNone/>
            </a:pPr>
            <a:r>
              <a:rPr lang="en-US"/>
              <a:t>Downtime can be caused by machine breakdowns or human error – but it’s common that a shortage of C-parts can stop the production line.</a:t>
            </a:r>
          </a:p>
          <a:p>
            <a:pPr marL="0" indent="0">
              <a:buNone/>
            </a:pPr>
            <a:r>
              <a:rPr lang="en-US"/>
              <a:t>When you work with too many suppliers, it’s hard to keep your ongoing orders and deliveries under control. </a:t>
            </a:r>
          </a:p>
          <a:p>
            <a:pPr marL="0" indent="0">
              <a:buNone/>
            </a:pPr>
            <a:r>
              <a:rPr lang="en-US"/>
              <a:t>If this situation gets out of hand, the factory can find itself without C-parts – and the blame for the resulting downtime lands on the purchaser’s shoulders.</a:t>
            </a:r>
          </a:p>
          <a:p>
            <a:pPr marL="0" indent="0">
              <a:buNone/>
            </a:pPr>
            <a:r>
              <a:rPr lang="en-US"/>
              <a:t>By consolidating your suppliers, you can gain a better overview of the flow of C-parts into your operation and avoid unexpected parts shortages from occurring.</a:t>
            </a:r>
          </a:p>
        </p:txBody>
      </p:sp>
      <p:sp>
        <p:nvSpPr>
          <p:cNvPr id="5" name="Text Placeholder 1">
            <a:extLst>
              <a:ext uri="{FF2B5EF4-FFF2-40B4-BE49-F238E27FC236}">
                <a16:creationId xmlns:a16="http://schemas.microsoft.com/office/drawing/2014/main" id="{0FE368A3-15B7-48ED-A78D-5901E1E9FEC8}"/>
              </a:ext>
            </a:extLst>
          </p:cNvPr>
          <p:cNvSpPr txBox="1">
            <a:spLocks/>
          </p:cNvSpPr>
          <p:nvPr/>
        </p:nvSpPr>
        <p:spPr>
          <a:xfrm>
            <a:off x="469197" y="584426"/>
            <a:ext cx="5124009" cy="716147"/>
          </a:xfrm>
          <a:prstGeom prst="rect">
            <a:avLst/>
          </a:prstGeom>
        </p:spPr>
        <p:txBody>
          <a:bodyPr vert="horz" lIns="91440" tIns="45720" rIns="91440" bIns="45720" rtlCol="0">
            <a:normAutofit/>
          </a:bodyPr>
          <a:lstStyle>
            <a:lvl1pPr marL="0" indent="0" algn="l" defTabSz="914332"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Benefits of Supplier Consolidation</a:t>
            </a:r>
          </a:p>
        </p:txBody>
      </p:sp>
      <p:pic>
        <p:nvPicPr>
          <p:cNvPr id="9" name="Picture Placeholder 8" descr="A person working in a factory&#10;&#10;Description automatically generated with low confidence">
            <a:extLst>
              <a:ext uri="{FF2B5EF4-FFF2-40B4-BE49-F238E27FC236}">
                <a16:creationId xmlns:a16="http://schemas.microsoft.com/office/drawing/2014/main" id="{B14DCCF8-C34E-4734-8A21-332FE158ECAF}"/>
              </a:ext>
            </a:extLst>
          </p:cNvPr>
          <p:cNvPicPr>
            <a:picLocks noGrp="1" noChangeAspect="1"/>
          </p:cNvPicPr>
          <p:nvPr>
            <p:ph type="pic" sz="quarter" idx="15"/>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3797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83FFE-64EE-4103-8D43-C35BEC0EC9F5}"/>
              </a:ext>
            </a:extLst>
          </p:cNvPr>
          <p:cNvSpPr>
            <a:spLocks noGrp="1"/>
          </p:cNvSpPr>
          <p:nvPr>
            <p:ph type="body" sz="quarter" idx="13"/>
          </p:nvPr>
        </p:nvSpPr>
        <p:spPr>
          <a:xfrm>
            <a:off x="524351" y="2532283"/>
            <a:ext cx="5122387" cy="1793431"/>
          </a:xfrm>
        </p:spPr>
        <p:txBody>
          <a:bodyPr anchor="ctr"/>
          <a:lstStyle/>
          <a:p>
            <a:r>
              <a:rPr lang="en-US"/>
              <a:t>Three Approaches to Supplier Consolidation</a:t>
            </a:r>
          </a:p>
        </p:txBody>
      </p:sp>
      <p:pic>
        <p:nvPicPr>
          <p:cNvPr id="4" name="Picture 3" descr="A picture containing person&#10;&#10;Description automatically generated">
            <a:extLst>
              <a:ext uri="{FF2B5EF4-FFF2-40B4-BE49-F238E27FC236}">
                <a16:creationId xmlns:a16="http://schemas.microsoft.com/office/drawing/2014/main" id="{469E8333-3AB1-4C32-81FC-68022F1E74D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646738" y="-2"/>
            <a:ext cx="6545262" cy="6858000"/>
          </a:xfrm>
          <a:prstGeom prst="rect">
            <a:avLst/>
          </a:prstGeom>
        </p:spPr>
      </p:pic>
    </p:spTree>
    <p:extLst>
      <p:ext uri="{BB962C8B-B14F-4D97-AF65-F5344CB8AC3E}">
        <p14:creationId xmlns:p14="http://schemas.microsoft.com/office/powerpoint/2010/main" val="383152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B407D1-56EA-4405-B2C6-2E111F41DA94}"/>
              </a:ext>
            </a:extLst>
          </p:cNvPr>
          <p:cNvSpPr>
            <a:spLocks noGrp="1"/>
          </p:cNvSpPr>
          <p:nvPr>
            <p:ph type="body" sz="quarter" idx="13"/>
          </p:nvPr>
        </p:nvSpPr>
        <p:spPr>
          <a:xfrm>
            <a:off x="469197" y="644007"/>
            <a:ext cx="10757603" cy="716147"/>
          </a:xfrm>
        </p:spPr>
        <p:txBody>
          <a:bodyPr/>
          <a:lstStyle/>
          <a:p>
            <a:pPr>
              <a:lnSpc>
                <a:spcPct val="100000"/>
              </a:lnSpc>
            </a:pPr>
            <a:r>
              <a:rPr lang="en-US"/>
              <a:t>Which Approach is Best?</a:t>
            </a:r>
            <a:endParaRPr lang="en-US" sz="1200" b="0"/>
          </a:p>
        </p:txBody>
      </p:sp>
      <p:sp>
        <p:nvSpPr>
          <p:cNvPr id="3" name="Content Placeholder 2">
            <a:extLst>
              <a:ext uri="{FF2B5EF4-FFF2-40B4-BE49-F238E27FC236}">
                <a16:creationId xmlns:a16="http://schemas.microsoft.com/office/drawing/2014/main" id="{8212DD85-17E2-4C17-977E-1C90DEAF1BF0}"/>
              </a:ext>
            </a:extLst>
          </p:cNvPr>
          <p:cNvSpPr>
            <a:spLocks noGrp="1"/>
          </p:cNvSpPr>
          <p:nvPr>
            <p:ph sz="quarter" idx="24"/>
          </p:nvPr>
        </p:nvSpPr>
        <p:spPr>
          <a:xfrm>
            <a:off x="514350" y="2674059"/>
            <a:ext cx="3202885" cy="3916755"/>
          </a:xfrm>
        </p:spPr>
        <p:txBody>
          <a:bodyPr/>
          <a:lstStyle/>
          <a:p>
            <a:pPr marL="0" indent="0">
              <a:lnSpc>
                <a:spcPct val="150000"/>
              </a:lnSpc>
              <a:buNone/>
            </a:pPr>
            <a:r>
              <a:rPr lang="en-US" dirty="0"/>
              <a:t>For several reasons, you might not be willing to let one supplier handle all your C-parts. In this case, you can partially consolidate.</a:t>
            </a:r>
          </a:p>
          <a:p>
            <a:pPr marL="0" indent="0">
              <a:lnSpc>
                <a:spcPct val="150000"/>
              </a:lnSpc>
              <a:buNone/>
            </a:pPr>
            <a:r>
              <a:rPr lang="en-US" dirty="0"/>
              <a:t>For example, this could involve switching to one supplier for the most common C-parts, but leaving the more complex or uncommon parts in the hands of multiple suppliers.</a:t>
            </a:r>
          </a:p>
          <a:p>
            <a:pPr marL="0" indent="0">
              <a:lnSpc>
                <a:spcPct val="150000"/>
              </a:lnSpc>
              <a:buNone/>
            </a:pPr>
            <a:endParaRPr lang="en-US" dirty="0"/>
          </a:p>
        </p:txBody>
      </p:sp>
      <p:sp>
        <p:nvSpPr>
          <p:cNvPr id="4" name="Text Placeholder 3">
            <a:extLst>
              <a:ext uri="{FF2B5EF4-FFF2-40B4-BE49-F238E27FC236}">
                <a16:creationId xmlns:a16="http://schemas.microsoft.com/office/drawing/2014/main" id="{94080926-F3A9-492D-9C6B-9B6B06A0CB34}"/>
              </a:ext>
            </a:extLst>
          </p:cNvPr>
          <p:cNvSpPr>
            <a:spLocks noGrp="1"/>
          </p:cNvSpPr>
          <p:nvPr>
            <p:ph type="body" sz="quarter" idx="17"/>
          </p:nvPr>
        </p:nvSpPr>
        <p:spPr>
          <a:xfrm>
            <a:off x="515256" y="2311935"/>
            <a:ext cx="3391766" cy="362124"/>
          </a:xfrm>
        </p:spPr>
        <p:txBody>
          <a:bodyPr/>
          <a:lstStyle/>
          <a:p>
            <a:r>
              <a:rPr lang="en-US" sz="1400"/>
              <a:t>Partial consolidation</a:t>
            </a:r>
          </a:p>
        </p:txBody>
      </p:sp>
      <p:sp>
        <p:nvSpPr>
          <p:cNvPr id="5" name="Text Placeholder 4">
            <a:extLst>
              <a:ext uri="{FF2B5EF4-FFF2-40B4-BE49-F238E27FC236}">
                <a16:creationId xmlns:a16="http://schemas.microsoft.com/office/drawing/2014/main" id="{94ADE258-9B9E-45DF-91BE-7D53D6D870D3}"/>
              </a:ext>
            </a:extLst>
          </p:cNvPr>
          <p:cNvSpPr>
            <a:spLocks noGrp="1"/>
          </p:cNvSpPr>
          <p:nvPr>
            <p:ph type="body" sz="quarter" idx="18"/>
          </p:nvPr>
        </p:nvSpPr>
        <p:spPr>
          <a:xfrm>
            <a:off x="4397375" y="2302858"/>
            <a:ext cx="3391766" cy="362124"/>
          </a:xfrm>
        </p:spPr>
        <p:txBody>
          <a:bodyPr/>
          <a:lstStyle/>
          <a:p>
            <a:r>
              <a:rPr lang="en-US" sz="1400"/>
              <a:t>Full consolidation</a:t>
            </a:r>
          </a:p>
        </p:txBody>
      </p:sp>
      <p:sp>
        <p:nvSpPr>
          <p:cNvPr id="6" name="Text Placeholder 5">
            <a:extLst>
              <a:ext uri="{FF2B5EF4-FFF2-40B4-BE49-F238E27FC236}">
                <a16:creationId xmlns:a16="http://schemas.microsoft.com/office/drawing/2014/main" id="{E17330B2-CD0E-45F7-811B-83F0A79A538E}"/>
              </a:ext>
            </a:extLst>
          </p:cNvPr>
          <p:cNvSpPr>
            <a:spLocks noGrp="1"/>
          </p:cNvSpPr>
          <p:nvPr>
            <p:ph type="body" sz="quarter" idx="19"/>
          </p:nvPr>
        </p:nvSpPr>
        <p:spPr>
          <a:xfrm>
            <a:off x="8279494" y="2308816"/>
            <a:ext cx="3391766" cy="362124"/>
          </a:xfrm>
        </p:spPr>
        <p:txBody>
          <a:bodyPr/>
          <a:lstStyle/>
          <a:p>
            <a:r>
              <a:rPr lang="en-US" sz="1400" b="1"/>
              <a:t>Vendor-managed inventory (VMI)</a:t>
            </a:r>
            <a:endParaRPr lang="en-US" sz="1400"/>
          </a:p>
        </p:txBody>
      </p:sp>
      <p:sp>
        <p:nvSpPr>
          <p:cNvPr id="7" name="Content Placeholder 6">
            <a:extLst>
              <a:ext uri="{FF2B5EF4-FFF2-40B4-BE49-F238E27FC236}">
                <a16:creationId xmlns:a16="http://schemas.microsoft.com/office/drawing/2014/main" id="{492D2B21-58EF-4256-A185-4FA871E1E58C}"/>
              </a:ext>
            </a:extLst>
          </p:cNvPr>
          <p:cNvSpPr>
            <a:spLocks noGrp="1"/>
          </p:cNvSpPr>
          <p:nvPr>
            <p:ph sz="quarter" idx="25"/>
          </p:nvPr>
        </p:nvSpPr>
        <p:spPr>
          <a:xfrm>
            <a:off x="4397375" y="2664983"/>
            <a:ext cx="3096729" cy="3686120"/>
          </a:xfrm>
        </p:spPr>
        <p:txBody>
          <a:bodyPr/>
          <a:lstStyle/>
          <a:p>
            <a:pPr marL="0" indent="0">
              <a:lnSpc>
                <a:spcPct val="150000"/>
              </a:lnSpc>
              <a:buNone/>
            </a:pPr>
            <a:r>
              <a:rPr lang="en-US" dirty="0"/>
              <a:t>With this approach, you switch to a single supplier who takes care of all your </a:t>
            </a:r>
            <a:br>
              <a:rPr lang="en-US" dirty="0"/>
            </a:br>
            <a:r>
              <a:rPr lang="en-US" dirty="0"/>
              <a:t>C-parts needs. </a:t>
            </a:r>
          </a:p>
          <a:p>
            <a:pPr marL="0" indent="0">
              <a:lnSpc>
                <a:spcPct val="150000"/>
              </a:lnSpc>
              <a:buNone/>
            </a:pPr>
            <a:r>
              <a:rPr lang="en-US" dirty="0"/>
              <a:t>You have a single point of contact, and the ordering, delivery and payment processes are all streamlined.</a:t>
            </a:r>
          </a:p>
          <a:p>
            <a:pPr marL="0" indent="0">
              <a:lnSpc>
                <a:spcPct val="150000"/>
              </a:lnSpc>
              <a:buNone/>
            </a:pPr>
            <a:endParaRPr lang="en-US" dirty="0"/>
          </a:p>
        </p:txBody>
      </p:sp>
      <p:sp>
        <p:nvSpPr>
          <p:cNvPr id="8" name="Content Placeholder 7">
            <a:extLst>
              <a:ext uri="{FF2B5EF4-FFF2-40B4-BE49-F238E27FC236}">
                <a16:creationId xmlns:a16="http://schemas.microsoft.com/office/drawing/2014/main" id="{2BB21FEC-C4CC-42F9-8548-DC2BE7553E03}"/>
              </a:ext>
            </a:extLst>
          </p:cNvPr>
          <p:cNvSpPr>
            <a:spLocks noGrp="1"/>
          </p:cNvSpPr>
          <p:nvPr>
            <p:ph sz="quarter" idx="26"/>
          </p:nvPr>
        </p:nvSpPr>
        <p:spPr>
          <a:xfrm>
            <a:off x="8285162" y="2664983"/>
            <a:ext cx="3204473" cy="3388462"/>
          </a:xfrm>
        </p:spPr>
        <p:txBody>
          <a:bodyPr/>
          <a:lstStyle/>
          <a:p>
            <a:pPr marL="0" indent="0">
              <a:lnSpc>
                <a:spcPct val="150000"/>
              </a:lnSpc>
              <a:buNone/>
            </a:pPr>
            <a:r>
              <a:rPr lang="en-US" dirty="0"/>
              <a:t>Here, your C-parts supplier becomes totally responsible for managing your internal </a:t>
            </a:r>
            <a:br>
              <a:rPr lang="en-US" dirty="0"/>
            </a:br>
            <a:r>
              <a:rPr lang="en-US" dirty="0"/>
              <a:t>C-parts inventory.</a:t>
            </a:r>
          </a:p>
          <a:p>
            <a:pPr marL="0" indent="0">
              <a:lnSpc>
                <a:spcPct val="150000"/>
              </a:lnSpc>
              <a:buNone/>
            </a:pPr>
            <a:r>
              <a:rPr lang="en-US" dirty="0"/>
              <a:t>They can provide you with tools and software for keeping track of stock, and VMI solutions often allow for automatic ordering once parts stocks drop below a certain level.</a:t>
            </a:r>
          </a:p>
          <a:p>
            <a:pPr marL="0" indent="0">
              <a:lnSpc>
                <a:spcPct val="150000"/>
              </a:lnSpc>
              <a:buNone/>
            </a:pPr>
            <a:r>
              <a:rPr lang="en-US" dirty="0"/>
              <a:t>Choose the Logistics Solution that fits your needs the best, from full VMI to a basic scanner solution.</a:t>
            </a:r>
          </a:p>
        </p:txBody>
      </p:sp>
      <p:sp>
        <p:nvSpPr>
          <p:cNvPr id="9" name="TextBox 8">
            <a:extLst>
              <a:ext uri="{FF2B5EF4-FFF2-40B4-BE49-F238E27FC236}">
                <a16:creationId xmlns:a16="http://schemas.microsoft.com/office/drawing/2014/main" id="{6CED56E2-C578-475F-932E-ECF815AC6EC3}"/>
              </a:ext>
            </a:extLst>
          </p:cNvPr>
          <p:cNvSpPr txBox="1"/>
          <p:nvPr/>
        </p:nvSpPr>
        <p:spPr>
          <a:xfrm>
            <a:off x="469197" y="1274529"/>
            <a:ext cx="11208453" cy="323165"/>
          </a:xfrm>
          <a:prstGeom prst="rect">
            <a:avLst/>
          </a:prstGeom>
          <a:noFill/>
        </p:spPr>
        <p:txBody>
          <a:bodyPr wrap="square" rtlCol="0">
            <a:spAutoFit/>
          </a:bodyPr>
          <a:lstStyle/>
          <a:p>
            <a:r>
              <a:rPr lang="en-US" sz="1500" b="0"/>
              <a:t>If you’re planning on consolidating your suppliers, there’s a few approaches you can take.</a:t>
            </a:r>
            <a:endParaRPr lang="en-US" sz="1500"/>
          </a:p>
        </p:txBody>
      </p:sp>
    </p:spTree>
    <p:extLst>
      <p:ext uri="{BB962C8B-B14F-4D97-AF65-F5344CB8AC3E}">
        <p14:creationId xmlns:p14="http://schemas.microsoft.com/office/powerpoint/2010/main" val="172306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207747-DB9D-4604-8089-33BE43F11C39}"/>
              </a:ext>
            </a:extLst>
          </p:cNvPr>
          <p:cNvSpPr>
            <a:spLocks noGrp="1"/>
          </p:cNvSpPr>
          <p:nvPr>
            <p:ph type="body" sz="quarter" idx="13"/>
          </p:nvPr>
        </p:nvSpPr>
        <p:spPr>
          <a:xfrm>
            <a:off x="524351" y="2532283"/>
            <a:ext cx="5122387" cy="1793431"/>
          </a:xfrm>
        </p:spPr>
        <p:txBody>
          <a:bodyPr anchor="ctr"/>
          <a:lstStyle/>
          <a:p>
            <a:r>
              <a:rPr lang="en-US"/>
              <a:t>How Does Supplier Consolidation Work </a:t>
            </a:r>
            <a:br>
              <a:rPr lang="en-US"/>
            </a:br>
            <a:r>
              <a:rPr lang="en-US"/>
              <a:t>in Practice?</a:t>
            </a:r>
          </a:p>
        </p:txBody>
      </p:sp>
      <p:pic>
        <p:nvPicPr>
          <p:cNvPr id="6" name="Picture 5">
            <a:extLst>
              <a:ext uri="{FF2B5EF4-FFF2-40B4-BE49-F238E27FC236}">
                <a16:creationId xmlns:a16="http://schemas.microsoft.com/office/drawing/2014/main" id="{F755ADAF-4293-4BB2-A880-BE47029678F9}"/>
              </a:ext>
            </a:extLst>
          </p:cNvPr>
          <p:cNvPicPr>
            <a:picLocks noChangeAspect="1"/>
          </p:cNvPicPr>
          <p:nvPr/>
        </p:nvPicPr>
        <p:blipFill rotWithShape="1">
          <a:blip r:embed="rId2"/>
          <a:srcRect l="34734"/>
          <a:stretch/>
        </p:blipFill>
        <p:spPr>
          <a:xfrm>
            <a:off x="4477407" y="0"/>
            <a:ext cx="7714593" cy="6858000"/>
          </a:xfrm>
          <a:prstGeom prst="rect">
            <a:avLst/>
          </a:prstGeom>
        </p:spPr>
      </p:pic>
    </p:spTree>
    <p:extLst>
      <p:ext uri="{BB962C8B-B14F-4D97-AF65-F5344CB8AC3E}">
        <p14:creationId xmlns:p14="http://schemas.microsoft.com/office/powerpoint/2010/main" val="5290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Bufab template">
  <a:themeElements>
    <a:clrScheme name="Bufab 1">
      <a:dk1>
        <a:srgbClr val="002E5F"/>
      </a:dk1>
      <a:lt1>
        <a:srgbClr val="FFFFFF"/>
      </a:lt1>
      <a:dk2>
        <a:srgbClr val="3C89C7"/>
      </a:dk2>
      <a:lt2>
        <a:srgbClr val="231F20"/>
      </a:lt2>
      <a:accent1>
        <a:srgbClr val="2A8C47"/>
      </a:accent1>
      <a:accent2>
        <a:srgbClr val="F39200"/>
      </a:accent2>
      <a:accent3>
        <a:srgbClr val="CD6C26"/>
      </a:accent3>
      <a:accent4>
        <a:srgbClr val="315C6D"/>
      </a:accent4>
      <a:accent5>
        <a:srgbClr val="C1DAE0"/>
      </a:accent5>
      <a:accent6>
        <a:srgbClr val="50003C"/>
      </a:accent6>
      <a:hlink>
        <a:srgbClr val="202020"/>
      </a:hlink>
      <a:folHlink>
        <a:srgbClr val="2020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oma_PowerPoint_2020" id="{3A3FF9DA-B2C6-8640-AD4C-286048DA57B8}" vid="{3B7E6600-94D7-F94A-B7E1-DA52090EB2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5A190C7B636A4088C5109BA7DAE582" ma:contentTypeVersion="13" ma:contentTypeDescription="Create a new document." ma:contentTypeScope="" ma:versionID="4facbb59af480639f44a8e00ebf3baaa">
  <xsd:schema xmlns:xsd="http://www.w3.org/2001/XMLSchema" xmlns:xs="http://www.w3.org/2001/XMLSchema" xmlns:p="http://schemas.microsoft.com/office/2006/metadata/properties" xmlns:ns2="bd274658-bdd0-4ae1-93e6-d65e3daa935d" xmlns:ns3="22e4344b-a9ba-498a-a950-a52fe281e60f" targetNamespace="http://schemas.microsoft.com/office/2006/metadata/properties" ma:root="true" ma:fieldsID="a7fc6f283b5b26530e02e1834f3210bc" ns2:_="" ns3:_="">
    <xsd:import namespace="bd274658-bdd0-4ae1-93e6-d65e3daa935d"/>
    <xsd:import namespace="22e4344b-a9ba-498a-a950-a52fe281e60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274658-bdd0-4ae1-93e6-d65e3daa9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e4344b-a9ba-498a-a950-a52fe281e60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5DC9C1-05DA-4FAC-99DD-69074F6BDDDE}">
  <ds:schemaRefs>
    <ds:schemaRef ds:uri="22e4344b-a9ba-498a-a950-a52fe281e60f"/>
    <ds:schemaRef ds:uri="http://purl.org/dc/elements/1.1/"/>
    <ds:schemaRef ds:uri="http://schemas.openxmlformats.org/package/2006/metadata/core-properties"/>
    <ds:schemaRef ds:uri="http://schemas.microsoft.com/office/2006/documentManagement/types"/>
    <ds:schemaRef ds:uri="http://purl.org/dc/dcmitype/"/>
    <ds:schemaRef ds:uri="http://www.w3.org/XML/1998/namespace"/>
    <ds:schemaRef ds:uri="bd274658-bdd0-4ae1-93e6-d65e3daa935d"/>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7EF0C0A-BC62-4153-A7C2-C69F6A8B9FD4}"/>
</file>

<file path=customXml/itemProps3.xml><?xml version="1.0" encoding="utf-8"?>
<ds:datastoreItem xmlns:ds="http://schemas.openxmlformats.org/officeDocument/2006/customXml" ds:itemID="{47AD050F-F50A-4C76-B494-FA7DFC20A0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1989</Words>
  <Application>Microsoft Office PowerPoint</Application>
  <PresentationFormat>Widescreen</PresentationFormat>
  <Paragraphs>185</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1_Bufab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Bufab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Bufab - The Purchaser's Guide to Supplier Consolidation</dc:title>
  <dc:subject>Sales Presentation</dc:subject>
  <dc:creator>Slawomir Bieszk</dc:creator>
  <cp:keywords>Supplier consolidation</cp:keywords>
  <dc:description/>
  <cp:lastModifiedBy>Doug Bolton</cp:lastModifiedBy>
  <cp:revision>24</cp:revision>
  <dcterms:created xsi:type="dcterms:W3CDTF">2020-12-11T11:06:29Z</dcterms:created>
  <dcterms:modified xsi:type="dcterms:W3CDTF">2021-11-24T15:09:07Z</dcterms:modified>
  <cp:category>Supplier consolidation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0x010100E95A190C7B636A4088C5109BA7DAE582</vt:lpwstr>
  </property>
</Properties>
</file>